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0"/>
  </p:notesMasterIdLst>
  <p:sldIdLst>
    <p:sldId id="256" r:id="rId5"/>
    <p:sldId id="258" r:id="rId6"/>
    <p:sldId id="270" r:id="rId7"/>
    <p:sldId id="268" r:id="rId8"/>
    <p:sldId id="289" r:id="rId9"/>
    <p:sldId id="269" r:id="rId10"/>
    <p:sldId id="272" r:id="rId11"/>
    <p:sldId id="273" r:id="rId12"/>
    <p:sldId id="277" r:id="rId13"/>
    <p:sldId id="265" r:id="rId14"/>
    <p:sldId id="266" r:id="rId15"/>
    <p:sldId id="293" r:id="rId16"/>
    <p:sldId id="290" r:id="rId17"/>
    <p:sldId id="291" r:id="rId18"/>
    <p:sldId id="292" r:id="rId1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78316" autoAdjust="0"/>
  </p:normalViewPr>
  <p:slideViewPr>
    <p:cSldViewPr snapToGrid="0">
      <p:cViewPr varScale="1">
        <p:scale>
          <a:sx n="82" d="100"/>
          <a:sy n="82" d="100"/>
        </p:scale>
        <p:origin x="13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4FBE4-4312-43D8-AF69-D55B8FFD40F1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</dgm:pt>
    <dgm:pt modelId="{F6F55111-FCF5-479E-8606-CDAC54F0523D}">
      <dgm:prSet phldrT="[Tekst]" custT="1"/>
      <dgm:spPr/>
      <dgm:t>
        <a:bodyPr/>
        <a:lstStyle/>
        <a:p>
          <a:r>
            <a:rPr lang="nb-NO" sz="1100" dirty="0" err="1" smtClean="0"/>
            <a:t>Identified</a:t>
          </a:r>
          <a:r>
            <a:rPr lang="nb-NO" sz="1100" dirty="0" smtClean="0"/>
            <a:t> </a:t>
          </a:r>
          <a:r>
            <a:rPr lang="nb-NO" sz="1100" dirty="0" err="1" smtClean="0"/>
            <a:t>needs</a:t>
          </a:r>
          <a:endParaRPr lang="nb-NO" sz="1100" dirty="0" smtClean="0"/>
        </a:p>
        <a:p>
          <a:r>
            <a:rPr lang="nb-NO" sz="1100" dirty="0" err="1" smtClean="0"/>
            <a:t>Centralised</a:t>
          </a:r>
          <a:r>
            <a:rPr lang="nb-NO" sz="1100" dirty="0" smtClean="0"/>
            <a:t> </a:t>
          </a:r>
          <a:r>
            <a:rPr lang="nb-NO" sz="1100" dirty="0" err="1" smtClean="0"/>
            <a:t>sequencing</a:t>
          </a:r>
          <a:r>
            <a:rPr lang="nb-NO" sz="1100" dirty="0" smtClean="0"/>
            <a:t> ?</a:t>
          </a:r>
        </a:p>
        <a:p>
          <a:r>
            <a:rPr lang="nb-NO" sz="1100" dirty="0" smtClean="0"/>
            <a:t>2011-2013 </a:t>
          </a:r>
          <a:endParaRPr lang="nb-NO" sz="1100" dirty="0"/>
        </a:p>
      </dgm:t>
    </dgm:pt>
    <dgm:pt modelId="{BAABA615-6325-44B5-AF02-6A15E0413114}" type="parTrans" cxnId="{687850DE-1F75-43C0-B013-005DCAB78676}">
      <dgm:prSet/>
      <dgm:spPr/>
      <dgm:t>
        <a:bodyPr/>
        <a:lstStyle/>
        <a:p>
          <a:endParaRPr lang="nb-NO"/>
        </a:p>
      </dgm:t>
    </dgm:pt>
    <dgm:pt modelId="{797D06B7-BC44-4E5B-ADB8-8E1865A43D41}" type="sibTrans" cxnId="{687850DE-1F75-43C0-B013-005DCAB78676}">
      <dgm:prSet/>
      <dgm:spPr/>
      <dgm:t>
        <a:bodyPr/>
        <a:lstStyle/>
        <a:p>
          <a:endParaRPr lang="nb-NO"/>
        </a:p>
      </dgm:t>
    </dgm:pt>
    <dgm:pt modelId="{F55844E7-671E-4A5E-AC8A-7C2E0EE1CF0F}">
      <dgm:prSet custT="1"/>
      <dgm:spPr/>
      <dgm:t>
        <a:bodyPr/>
        <a:lstStyle/>
        <a:p>
          <a:r>
            <a:rPr lang="nb-NO" sz="1100" dirty="0" smtClean="0"/>
            <a:t>2014</a:t>
          </a:r>
        </a:p>
        <a:p>
          <a:r>
            <a:rPr lang="nb-NO" sz="1100" dirty="0" smtClean="0"/>
            <a:t>PM in </a:t>
          </a:r>
          <a:r>
            <a:rPr lang="nb-NO" sz="1100" dirty="0" err="1" smtClean="0"/>
            <a:t>the</a:t>
          </a:r>
          <a:r>
            <a:rPr lang="nb-NO" sz="1100" dirty="0" smtClean="0"/>
            <a:t> </a:t>
          </a:r>
          <a:r>
            <a:rPr lang="nb-NO" sz="1100" dirty="0" err="1" smtClean="0"/>
            <a:t>health</a:t>
          </a:r>
          <a:r>
            <a:rPr lang="nb-NO" sz="1100" dirty="0" smtClean="0"/>
            <a:t> </a:t>
          </a:r>
          <a:r>
            <a:rPr lang="nb-NO" sz="1100" dirty="0" err="1" smtClean="0"/>
            <a:t>care</a:t>
          </a:r>
          <a:r>
            <a:rPr lang="nb-NO" sz="1100" dirty="0" smtClean="0"/>
            <a:t> services</a:t>
          </a:r>
        </a:p>
      </dgm:t>
    </dgm:pt>
    <dgm:pt modelId="{B33C512A-A9C6-4AF5-92BD-178F3DADBDEC}" type="parTrans" cxnId="{FCD91A8C-C10F-42CC-8D8B-3B14E9632163}">
      <dgm:prSet/>
      <dgm:spPr/>
      <dgm:t>
        <a:bodyPr/>
        <a:lstStyle/>
        <a:p>
          <a:endParaRPr lang="nb-NO"/>
        </a:p>
      </dgm:t>
    </dgm:pt>
    <dgm:pt modelId="{EC7E0A04-517F-4E2C-9DCD-78D4592EAB3D}" type="sibTrans" cxnId="{FCD91A8C-C10F-42CC-8D8B-3B14E9632163}">
      <dgm:prSet/>
      <dgm:spPr/>
      <dgm:t>
        <a:bodyPr/>
        <a:lstStyle/>
        <a:p>
          <a:endParaRPr lang="nb-NO"/>
        </a:p>
      </dgm:t>
    </dgm:pt>
    <dgm:pt modelId="{8A299E26-BED7-4CE5-8E47-C8112314A43A}">
      <dgm:prSet custT="1"/>
      <dgm:spPr/>
      <dgm:t>
        <a:bodyPr/>
        <a:lstStyle/>
        <a:p>
          <a:r>
            <a:rPr lang="nb-NO" sz="1100" dirty="0" smtClean="0"/>
            <a:t>Health and Care 21 </a:t>
          </a:r>
          <a:r>
            <a:rPr lang="nb-NO" sz="1100" dirty="0" err="1" smtClean="0"/>
            <a:t>strategy</a:t>
          </a:r>
          <a:endParaRPr lang="nb-NO" sz="1100" dirty="0" smtClean="0"/>
        </a:p>
        <a:p>
          <a:r>
            <a:rPr lang="nb-NO" sz="1100" dirty="0" smtClean="0"/>
            <a:t>2014</a:t>
          </a:r>
        </a:p>
      </dgm:t>
    </dgm:pt>
    <dgm:pt modelId="{E3528BAF-EEC7-4397-8620-C3AF02CF9795}" type="parTrans" cxnId="{350D0F30-2104-42D2-B1F0-BC85ACCA1333}">
      <dgm:prSet/>
      <dgm:spPr/>
      <dgm:t>
        <a:bodyPr/>
        <a:lstStyle/>
        <a:p>
          <a:endParaRPr lang="nb-NO"/>
        </a:p>
      </dgm:t>
    </dgm:pt>
    <dgm:pt modelId="{E27EAF7E-5E88-4538-8ADC-2D01112AEDDE}" type="sibTrans" cxnId="{350D0F30-2104-42D2-B1F0-BC85ACCA1333}">
      <dgm:prSet/>
      <dgm:spPr/>
      <dgm:t>
        <a:bodyPr/>
        <a:lstStyle/>
        <a:p>
          <a:endParaRPr lang="nb-NO"/>
        </a:p>
      </dgm:t>
    </dgm:pt>
    <dgm:pt modelId="{9423479C-0356-49FA-A0C2-AF3327720448}">
      <dgm:prSet custT="1"/>
      <dgm:spPr/>
      <dgm:t>
        <a:bodyPr/>
        <a:lstStyle/>
        <a:p>
          <a:r>
            <a:rPr lang="nb-NO" sz="1200" dirty="0" smtClean="0"/>
            <a:t>National </a:t>
          </a:r>
          <a:r>
            <a:rPr lang="nb-NO" sz="1200" dirty="0" err="1" smtClean="0"/>
            <a:t>strategy</a:t>
          </a:r>
          <a:endParaRPr lang="nb-NO" sz="1200" dirty="0" smtClean="0"/>
        </a:p>
        <a:p>
          <a:r>
            <a:rPr lang="nb-NO" sz="1200" dirty="0" smtClean="0"/>
            <a:t>2016</a:t>
          </a:r>
          <a:endParaRPr lang="nb-NO" sz="1200" dirty="0"/>
        </a:p>
      </dgm:t>
    </dgm:pt>
    <dgm:pt modelId="{2A14327B-C0AC-4EFD-9117-5D490BE05DE1}" type="parTrans" cxnId="{7026C4BF-7884-487D-8AAB-DD677AEA88AF}">
      <dgm:prSet/>
      <dgm:spPr/>
      <dgm:t>
        <a:bodyPr/>
        <a:lstStyle/>
        <a:p>
          <a:endParaRPr lang="nb-NO"/>
        </a:p>
      </dgm:t>
    </dgm:pt>
    <dgm:pt modelId="{D84A3A99-B55F-42DA-8B40-2A0EBA12CA99}" type="sibTrans" cxnId="{7026C4BF-7884-487D-8AAB-DD677AEA88AF}">
      <dgm:prSet/>
      <dgm:spPr/>
      <dgm:t>
        <a:bodyPr/>
        <a:lstStyle/>
        <a:p>
          <a:endParaRPr lang="nb-NO"/>
        </a:p>
      </dgm:t>
    </dgm:pt>
    <dgm:pt modelId="{C9B12614-0CE2-4BE6-90FA-8B5A3C829630}">
      <dgm:prSet custT="1"/>
      <dgm:spPr/>
      <dgm:t>
        <a:bodyPr/>
        <a:lstStyle/>
        <a:p>
          <a:pPr algn="ctr"/>
          <a:r>
            <a:rPr lang="nb-NO" sz="1100" dirty="0" smtClean="0"/>
            <a:t>White </a:t>
          </a:r>
          <a:r>
            <a:rPr lang="nb-NO" sz="1100" dirty="0" err="1" smtClean="0"/>
            <a:t>papers</a:t>
          </a:r>
          <a:endParaRPr lang="nb-NO" sz="1100" dirty="0" smtClean="0"/>
        </a:p>
        <a:p>
          <a:pPr algn="ctr"/>
          <a:r>
            <a:rPr lang="nb-NO" sz="1100" baseline="0" dirty="0" smtClean="0"/>
            <a:t>2015-2017</a:t>
          </a:r>
        </a:p>
        <a:p>
          <a:pPr algn="ctr"/>
          <a:r>
            <a:rPr lang="nb-NO" sz="1000" baseline="0" dirty="0" smtClean="0"/>
            <a:t>E-</a:t>
          </a:r>
          <a:r>
            <a:rPr lang="nb-NO" sz="1000" baseline="0" dirty="0" err="1" smtClean="0"/>
            <a:t>health</a:t>
          </a:r>
          <a:endParaRPr lang="nb-NO" sz="1000" baseline="0" dirty="0" smtClean="0"/>
        </a:p>
        <a:p>
          <a:pPr algn="ctr"/>
          <a:r>
            <a:rPr lang="nb-NO" sz="1000" baseline="0" dirty="0" err="1" smtClean="0"/>
            <a:t>Medicines</a:t>
          </a:r>
          <a:endParaRPr lang="nb-NO" sz="1000" baseline="0" dirty="0" smtClean="0"/>
        </a:p>
        <a:p>
          <a:pPr algn="ctr"/>
          <a:r>
            <a:rPr lang="nb-NO" sz="1000" baseline="0" dirty="0" err="1" smtClean="0"/>
            <a:t>Biotechnology</a:t>
          </a:r>
          <a:endParaRPr lang="nb-NO" sz="1000" baseline="0" dirty="0" smtClean="0"/>
        </a:p>
        <a:p>
          <a:pPr algn="ctr"/>
          <a:r>
            <a:rPr lang="nb-NO" sz="1000" baseline="0" dirty="0" smtClean="0"/>
            <a:t>National </a:t>
          </a:r>
          <a:r>
            <a:rPr lang="nb-NO" sz="1000" baseline="0" dirty="0" err="1" smtClean="0"/>
            <a:t>health</a:t>
          </a:r>
          <a:r>
            <a:rPr lang="nb-NO" sz="1000" baseline="0" dirty="0" smtClean="0"/>
            <a:t> and hospital plan</a:t>
          </a:r>
        </a:p>
      </dgm:t>
    </dgm:pt>
    <dgm:pt modelId="{1C109CAA-938D-4AAD-BC1D-E6198C265DC6}" type="parTrans" cxnId="{1C7F612D-D14A-412F-A439-B94C305C485E}">
      <dgm:prSet/>
      <dgm:spPr/>
      <dgm:t>
        <a:bodyPr/>
        <a:lstStyle/>
        <a:p>
          <a:endParaRPr lang="nb-NO"/>
        </a:p>
      </dgm:t>
    </dgm:pt>
    <dgm:pt modelId="{8E60255E-2C0E-41DA-A359-D1803D4A08A8}" type="sibTrans" cxnId="{1C7F612D-D14A-412F-A439-B94C305C485E}">
      <dgm:prSet/>
      <dgm:spPr/>
      <dgm:t>
        <a:bodyPr/>
        <a:lstStyle/>
        <a:p>
          <a:endParaRPr lang="nb-NO"/>
        </a:p>
      </dgm:t>
    </dgm:pt>
    <dgm:pt modelId="{4FF49A05-F6EE-46E8-B91A-3CB510FD7BEF}">
      <dgm:prSet custT="1"/>
      <dgm:spPr/>
      <dgm:t>
        <a:bodyPr/>
        <a:lstStyle/>
        <a:p>
          <a:r>
            <a:rPr lang="nb-NO" sz="1100" dirty="0" smtClean="0"/>
            <a:t>Nordic  </a:t>
          </a:r>
          <a:r>
            <a:rPr lang="nb-NO" sz="1100" dirty="0" err="1" smtClean="0"/>
            <a:t>research</a:t>
          </a:r>
          <a:r>
            <a:rPr lang="nb-NO" sz="1100" dirty="0" smtClean="0"/>
            <a:t> </a:t>
          </a:r>
          <a:r>
            <a:rPr lang="nb-NO" sz="1100" dirty="0" err="1" smtClean="0"/>
            <a:t>collaboration</a:t>
          </a:r>
          <a:r>
            <a:rPr lang="nb-NO" sz="1100" dirty="0" smtClean="0"/>
            <a:t>  for </a:t>
          </a:r>
          <a:r>
            <a:rPr lang="nb-NO" sz="1100" dirty="0" err="1" smtClean="0"/>
            <a:t>better</a:t>
          </a:r>
          <a:r>
            <a:rPr lang="nb-NO" sz="1100" dirty="0" smtClean="0"/>
            <a:t> </a:t>
          </a:r>
          <a:r>
            <a:rPr lang="nb-NO" sz="1100" dirty="0" err="1" smtClean="0"/>
            <a:t>health</a:t>
          </a:r>
          <a:endParaRPr lang="nb-NO" sz="1100" dirty="0" smtClean="0"/>
        </a:p>
        <a:p>
          <a:r>
            <a:rPr lang="nb-NO" sz="1100" dirty="0" smtClean="0"/>
            <a:t>2017-2019</a:t>
          </a:r>
          <a:endParaRPr lang="nb-NO" sz="1200" dirty="0"/>
        </a:p>
      </dgm:t>
    </dgm:pt>
    <dgm:pt modelId="{E87F9BD6-E390-4259-8BDF-47775A728F00}" type="parTrans" cxnId="{5F618908-ECF3-4E89-BF59-FC7AECBA3D9C}">
      <dgm:prSet/>
      <dgm:spPr/>
      <dgm:t>
        <a:bodyPr/>
        <a:lstStyle/>
        <a:p>
          <a:endParaRPr lang="en-US"/>
        </a:p>
      </dgm:t>
    </dgm:pt>
    <dgm:pt modelId="{66268B7E-42A3-44E5-BABC-8E3C21010B1C}" type="sibTrans" cxnId="{5F618908-ECF3-4E89-BF59-FC7AECBA3D9C}">
      <dgm:prSet/>
      <dgm:spPr/>
      <dgm:t>
        <a:bodyPr/>
        <a:lstStyle/>
        <a:p>
          <a:endParaRPr lang="en-US"/>
        </a:p>
      </dgm:t>
    </dgm:pt>
    <dgm:pt modelId="{6E81C88A-E5AE-4D45-A1A2-B35DB0BDDF3C}">
      <dgm:prSet custT="1"/>
      <dgm:spPr/>
      <dgm:t>
        <a:bodyPr/>
        <a:lstStyle/>
        <a:p>
          <a:r>
            <a:rPr lang="nb-NO" sz="1100" dirty="0" smtClean="0"/>
            <a:t>FUGE (Research Council) </a:t>
          </a:r>
          <a:r>
            <a:rPr lang="nb-NO" sz="1100" dirty="0" err="1" smtClean="0"/>
            <a:t>Capacity</a:t>
          </a:r>
          <a:r>
            <a:rPr lang="nb-NO" sz="1100" dirty="0" smtClean="0"/>
            <a:t> </a:t>
          </a:r>
          <a:r>
            <a:rPr lang="nb-NO" sz="1100" dirty="0" err="1" smtClean="0"/>
            <a:t>building</a:t>
          </a:r>
          <a:r>
            <a:rPr lang="nb-NO" sz="1100" dirty="0" smtClean="0"/>
            <a:t> and </a:t>
          </a:r>
          <a:r>
            <a:rPr lang="nb-NO" sz="1100" dirty="0" err="1" smtClean="0"/>
            <a:t>Infrastructure</a:t>
          </a:r>
          <a:endParaRPr lang="nb-NO" sz="1100" dirty="0" smtClean="0"/>
        </a:p>
        <a:p>
          <a:r>
            <a:rPr lang="nb-NO" sz="1100" dirty="0" smtClean="0"/>
            <a:t>2002-2011 </a:t>
          </a:r>
          <a:endParaRPr lang="nb-NO" sz="1100" dirty="0"/>
        </a:p>
      </dgm:t>
    </dgm:pt>
    <dgm:pt modelId="{F1FB64E3-1D97-4D31-BE9F-F62069F25828}" type="parTrans" cxnId="{37DD9409-233A-4EB1-A1ED-E37819B1E2EA}">
      <dgm:prSet/>
      <dgm:spPr/>
      <dgm:t>
        <a:bodyPr/>
        <a:lstStyle/>
        <a:p>
          <a:endParaRPr lang="nb-NO"/>
        </a:p>
      </dgm:t>
    </dgm:pt>
    <dgm:pt modelId="{68BE3C36-6FFA-4B20-B331-81A64CA76773}" type="sibTrans" cxnId="{37DD9409-233A-4EB1-A1ED-E37819B1E2EA}">
      <dgm:prSet/>
      <dgm:spPr/>
      <dgm:t>
        <a:bodyPr/>
        <a:lstStyle/>
        <a:p>
          <a:endParaRPr lang="nb-NO"/>
        </a:p>
      </dgm:t>
    </dgm:pt>
    <dgm:pt modelId="{D5BE7F78-DF90-4219-BC11-92A8D673DA34}" type="pres">
      <dgm:prSet presAssocID="{3304FBE4-4312-43D8-AF69-D55B8FFD40F1}" presName="CompostProcess" presStyleCnt="0">
        <dgm:presLayoutVars>
          <dgm:dir/>
          <dgm:resizeHandles val="exact"/>
        </dgm:presLayoutVars>
      </dgm:prSet>
      <dgm:spPr/>
    </dgm:pt>
    <dgm:pt modelId="{37C0E244-2EB4-4D8F-83C4-69496F6FC48B}" type="pres">
      <dgm:prSet presAssocID="{3304FBE4-4312-43D8-AF69-D55B8FFD40F1}" presName="arrow" presStyleLbl="bgShp" presStyleIdx="0" presStyleCnt="1" custScaleX="117647" custLinFactNeighborX="7793" custLinFactNeighborY="-246"/>
      <dgm:spPr/>
    </dgm:pt>
    <dgm:pt modelId="{531D596B-2D05-479A-964E-229DA3D7B0FE}" type="pres">
      <dgm:prSet presAssocID="{3304FBE4-4312-43D8-AF69-D55B8FFD40F1}" presName="linearProcess" presStyleCnt="0"/>
      <dgm:spPr/>
    </dgm:pt>
    <dgm:pt modelId="{1F82CC45-5A22-4169-852E-22E013AE90E5}" type="pres">
      <dgm:prSet presAssocID="{6E81C88A-E5AE-4D45-A1A2-B35DB0BDDF3C}" presName="textNode" presStyleLbl="node1" presStyleIdx="0" presStyleCnt="7" custScaleX="11038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C5DE34-477A-4E72-85D6-CE5C5C2C1913}" type="pres">
      <dgm:prSet presAssocID="{68BE3C36-6FFA-4B20-B331-81A64CA76773}" presName="sibTrans" presStyleCnt="0"/>
      <dgm:spPr/>
    </dgm:pt>
    <dgm:pt modelId="{EEA1B7D4-C5EB-476F-9E97-2CBF265DB40F}" type="pres">
      <dgm:prSet presAssocID="{F6F55111-FCF5-479E-8606-CDAC54F0523D}" presName="textNode" presStyleLbl="node1" presStyleIdx="1" presStyleCnt="7" custLinFactNeighborX="35576" custLinFactNeighborY="-115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4315941-C1FC-40DF-9ECB-0CD64DA89B8D}" type="pres">
      <dgm:prSet presAssocID="{797D06B7-BC44-4E5B-ADB8-8E1865A43D41}" presName="sibTrans" presStyleCnt="0"/>
      <dgm:spPr/>
    </dgm:pt>
    <dgm:pt modelId="{D56ECDDA-8188-42F7-9EA6-A34527F578B4}" type="pres">
      <dgm:prSet presAssocID="{F55844E7-671E-4A5E-AC8A-7C2E0EE1CF0F}" presName="textNode" presStyleLbl="node1" presStyleIdx="2" presStyleCnt="7" custLinFactNeighborX="-157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AC6452-F6B9-4F1F-A10E-B8F8F79D0059}" type="pres">
      <dgm:prSet presAssocID="{EC7E0A04-517F-4E2C-9DCD-78D4592EAB3D}" presName="sibTrans" presStyleCnt="0"/>
      <dgm:spPr/>
    </dgm:pt>
    <dgm:pt modelId="{217A3E1E-A327-43F0-93C0-AAD1657C2A3B}" type="pres">
      <dgm:prSet presAssocID="{8A299E26-BED7-4CE5-8E47-C8112314A43A}" presName="textNode" presStyleLbl="node1" presStyleIdx="3" presStyleCnt="7" custLinFactNeighborX="-157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075C1CF-B445-4AE3-9F7E-6C03D474C9CD}" type="pres">
      <dgm:prSet presAssocID="{E27EAF7E-5E88-4538-8ADC-2D01112AEDDE}" presName="sibTrans" presStyleCnt="0"/>
      <dgm:spPr/>
    </dgm:pt>
    <dgm:pt modelId="{0F468DE8-CDC1-4903-B7CF-16A2AE11DA4E}" type="pres">
      <dgm:prSet presAssocID="{9423479C-0356-49FA-A0C2-AF3327720448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59AB47-C6D2-4A52-B7B6-E5CE7026310D}" type="pres">
      <dgm:prSet presAssocID="{D84A3A99-B55F-42DA-8B40-2A0EBA12CA99}" presName="sibTrans" presStyleCnt="0"/>
      <dgm:spPr/>
    </dgm:pt>
    <dgm:pt modelId="{68DDE244-6A58-4ABA-ADB4-194E8200E4C0}" type="pres">
      <dgm:prSet presAssocID="{C9B12614-0CE2-4BE6-90FA-8B5A3C829630}" presName="textNode" presStyleLbl="node1" presStyleIdx="5" presStyleCnt="7" custLinFactNeighborX="10733" custLinFactNeighborY="18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D1C8E1F-C88F-46C9-9142-954835147079}" type="pres">
      <dgm:prSet presAssocID="{8E60255E-2C0E-41DA-A359-D1803D4A08A8}" presName="sibTrans" presStyleCnt="0"/>
      <dgm:spPr/>
    </dgm:pt>
    <dgm:pt modelId="{2950179D-8C61-40C4-B609-98BBBD745976}" type="pres">
      <dgm:prSet presAssocID="{4FF49A05-F6EE-46E8-B91A-3CB510FD7BEF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05514-D8DD-495E-8796-FABD7A625D93}" type="presOf" srcId="{6E81C88A-E5AE-4D45-A1A2-B35DB0BDDF3C}" destId="{1F82CC45-5A22-4169-852E-22E013AE90E5}" srcOrd="0" destOrd="0" presId="urn:microsoft.com/office/officeart/2005/8/layout/hProcess9"/>
    <dgm:cxn modelId="{350D0F30-2104-42D2-B1F0-BC85ACCA1333}" srcId="{3304FBE4-4312-43D8-AF69-D55B8FFD40F1}" destId="{8A299E26-BED7-4CE5-8E47-C8112314A43A}" srcOrd="3" destOrd="0" parTransId="{E3528BAF-EEC7-4397-8620-C3AF02CF9795}" sibTransId="{E27EAF7E-5E88-4538-8ADC-2D01112AEDDE}"/>
    <dgm:cxn modelId="{0C1106E7-B3DF-4B4A-912F-8551CE35ADA5}" type="presOf" srcId="{F55844E7-671E-4A5E-AC8A-7C2E0EE1CF0F}" destId="{D56ECDDA-8188-42F7-9EA6-A34527F578B4}" srcOrd="0" destOrd="0" presId="urn:microsoft.com/office/officeart/2005/8/layout/hProcess9"/>
    <dgm:cxn modelId="{37DD9409-233A-4EB1-A1ED-E37819B1E2EA}" srcId="{3304FBE4-4312-43D8-AF69-D55B8FFD40F1}" destId="{6E81C88A-E5AE-4D45-A1A2-B35DB0BDDF3C}" srcOrd="0" destOrd="0" parTransId="{F1FB64E3-1D97-4D31-BE9F-F62069F25828}" sibTransId="{68BE3C36-6FFA-4B20-B331-81A64CA76773}"/>
    <dgm:cxn modelId="{1C7F612D-D14A-412F-A439-B94C305C485E}" srcId="{3304FBE4-4312-43D8-AF69-D55B8FFD40F1}" destId="{C9B12614-0CE2-4BE6-90FA-8B5A3C829630}" srcOrd="5" destOrd="0" parTransId="{1C109CAA-938D-4AAD-BC1D-E6198C265DC6}" sibTransId="{8E60255E-2C0E-41DA-A359-D1803D4A08A8}"/>
    <dgm:cxn modelId="{5F618908-ECF3-4E89-BF59-FC7AECBA3D9C}" srcId="{3304FBE4-4312-43D8-AF69-D55B8FFD40F1}" destId="{4FF49A05-F6EE-46E8-B91A-3CB510FD7BEF}" srcOrd="6" destOrd="0" parTransId="{E87F9BD6-E390-4259-8BDF-47775A728F00}" sibTransId="{66268B7E-42A3-44E5-BABC-8E3C21010B1C}"/>
    <dgm:cxn modelId="{687850DE-1F75-43C0-B013-005DCAB78676}" srcId="{3304FBE4-4312-43D8-AF69-D55B8FFD40F1}" destId="{F6F55111-FCF5-479E-8606-CDAC54F0523D}" srcOrd="1" destOrd="0" parTransId="{BAABA615-6325-44B5-AF02-6A15E0413114}" sibTransId="{797D06B7-BC44-4E5B-ADB8-8E1865A43D41}"/>
    <dgm:cxn modelId="{713CC555-FA51-43E1-81F5-E97D0B12D429}" type="presOf" srcId="{C9B12614-0CE2-4BE6-90FA-8B5A3C829630}" destId="{68DDE244-6A58-4ABA-ADB4-194E8200E4C0}" srcOrd="0" destOrd="0" presId="urn:microsoft.com/office/officeart/2005/8/layout/hProcess9"/>
    <dgm:cxn modelId="{9F0EA4A6-8029-4C4F-BDA2-6A483B4BED63}" type="presOf" srcId="{9423479C-0356-49FA-A0C2-AF3327720448}" destId="{0F468DE8-CDC1-4903-B7CF-16A2AE11DA4E}" srcOrd="0" destOrd="0" presId="urn:microsoft.com/office/officeart/2005/8/layout/hProcess9"/>
    <dgm:cxn modelId="{FCD91A8C-C10F-42CC-8D8B-3B14E9632163}" srcId="{3304FBE4-4312-43D8-AF69-D55B8FFD40F1}" destId="{F55844E7-671E-4A5E-AC8A-7C2E0EE1CF0F}" srcOrd="2" destOrd="0" parTransId="{B33C512A-A9C6-4AF5-92BD-178F3DADBDEC}" sibTransId="{EC7E0A04-517F-4E2C-9DCD-78D4592EAB3D}"/>
    <dgm:cxn modelId="{48BE4CF6-9721-4243-83D1-1E714D0167F0}" type="presOf" srcId="{8A299E26-BED7-4CE5-8E47-C8112314A43A}" destId="{217A3E1E-A327-43F0-93C0-AAD1657C2A3B}" srcOrd="0" destOrd="0" presId="urn:microsoft.com/office/officeart/2005/8/layout/hProcess9"/>
    <dgm:cxn modelId="{AE984975-B7BB-47B2-9626-527C4ABFC199}" type="presOf" srcId="{4FF49A05-F6EE-46E8-B91A-3CB510FD7BEF}" destId="{2950179D-8C61-40C4-B609-98BBBD745976}" srcOrd="0" destOrd="0" presId="urn:microsoft.com/office/officeart/2005/8/layout/hProcess9"/>
    <dgm:cxn modelId="{7026C4BF-7884-487D-8AAB-DD677AEA88AF}" srcId="{3304FBE4-4312-43D8-AF69-D55B8FFD40F1}" destId="{9423479C-0356-49FA-A0C2-AF3327720448}" srcOrd="4" destOrd="0" parTransId="{2A14327B-C0AC-4EFD-9117-5D490BE05DE1}" sibTransId="{D84A3A99-B55F-42DA-8B40-2A0EBA12CA99}"/>
    <dgm:cxn modelId="{1EDB14E3-6C6E-4F4A-BCC4-E604A28456D1}" type="presOf" srcId="{F6F55111-FCF5-479E-8606-CDAC54F0523D}" destId="{EEA1B7D4-C5EB-476F-9E97-2CBF265DB40F}" srcOrd="0" destOrd="0" presId="urn:microsoft.com/office/officeart/2005/8/layout/hProcess9"/>
    <dgm:cxn modelId="{6D527A22-C139-4731-8790-307E298B7293}" type="presOf" srcId="{3304FBE4-4312-43D8-AF69-D55B8FFD40F1}" destId="{D5BE7F78-DF90-4219-BC11-92A8D673DA34}" srcOrd="0" destOrd="0" presId="urn:microsoft.com/office/officeart/2005/8/layout/hProcess9"/>
    <dgm:cxn modelId="{EEA56B41-5EBE-4685-BB34-691A1FFDC8C4}" type="presParOf" srcId="{D5BE7F78-DF90-4219-BC11-92A8D673DA34}" destId="{37C0E244-2EB4-4D8F-83C4-69496F6FC48B}" srcOrd="0" destOrd="0" presId="urn:microsoft.com/office/officeart/2005/8/layout/hProcess9"/>
    <dgm:cxn modelId="{45FCECC6-121E-42A6-B933-D918017DB841}" type="presParOf" srcId="{D5BE7F78-DF90-4219-BC11-92A8D673DA34}" destId="{531D596B-2D05-479A-964E-229DA3D7B0FE}" srcOrd="1" destOrd="0" presId="urn:microsoft.com/office/officeart/2005/8/layout/hProcess9"/>
    <dgm:cxn modelId="{577E23C1-68DF-45F6-8F1A-36E0048725E6}" type="presParOf" srcId="{531D596B-2D05-479A-964E-229DA3D7B0FE}" destId="{1F82CC45-5A22-4169-852E-22E013AE90E5}" srcOrd="0" destOrd="0" presId="urn:microsoft.com/office/officeart/2005/8/layout/hProcess9"/>
    <dgm:cxn modelId="{98298F2B-89F2-4CBA-92AF-626376425D78}" type="presParOf" srcId="{531D596B-2D05-479A-964E-229DA3D7B0FE}" destId="{00C5DE34-477A-4E72-85D6-CE5C5C2C1913}" srcOrd="1" destOrd="0" presId="urn:microsoft.com/office/officeart/2005/8/layout/hProcess9"/>
    <dgm:cxn modelId="{DD4E30F2-8B81-4BD1-8D60-F7749EC185FF}" type="presParOf" srcId="{531D596B-2D05-479A-964E-229DA3D7B0FE}" destId="{EEA1B7D4-C5EB-476F-9E97-2CBF265DB40F}" srcOrd="2" destOrd="0" presId="urn:microsoft.com/office/officeart/2005/8/layout/hProcess9"/>
    <dgm:cxn modelId="{9DE6BC45-3F2C-4F4C-B459-599CB4DD038F}" type="presParOf" srcId="{531D596B-2D05-479A-964E-229DA3D7B0FE}" destId="{74315941-C1FC-40DF-9ECB-0CD64DA89B8D}" srcOrd="3" destOrd="0" presId="urn:microsoft.com/office/officeart/2005/8/layout/hProcess9"/>
    <dgm:cxn modelId="{D147ABF5-2E84-4563-9725-A5C9F22DBB41}" type="presParOf" srcId="{531D596B-2D05-479A-964E-229DA3D7B0FE}" destId="{D56ECDDA-8188-42F7-9EA6-A34527F578B4}" srcOrd="4" destOrd="0" presId="urn:microsoft.com/office/officeart/2005/8/layout/hProcess9"/>
    <dgm:cxn modelId="{AF7F1FB9-6AC4-476C-9DD9-1F11F807E527}" type="presParOf" srcId="{531D596B-2D05-479A-964E-229DA3D7B0FE}" destId="{B2AC6452-F6B9-4F1F-A10E-B8F8F79D0059}" srcOrd="5" destOrd="0" presId="urn:microsoft.com/office/officeart/2005/8/layout/hProcess9"/>
    <dgm:cxn modelId="{B2F8B26D-33F5-4443-8460-F4A64814582A}" type="presParOf" srcId="{531D596B-2D05-479A-964E-229DA3D7B0FE}" destId="{217A3E1E-A327-43F0-93C0-AAD1657C2A3B}" srcOrd="6" destOrd="0" presId="urn:microsoft.com/office/officeart/2005/8/layout/hProcess9"/>
    <dgm:cxn modelId="{65B37598-9D36-47B9-ADB5-7A92B5F668E5}" type="presParOf" srcId="{531D596B-2D05-479A-964E-229DA3D7B0FE}" destId="{F075C1CF-B445-4AE3-9F7E-6C03D474C9CD}" srcOrd="7" destOrd="0" presId="urn:microsoft.com/office/officeart/2005/8/layout/hProcess9"/>
    <dgm:cxn modelId="{B4251280-B2F1-40EA-99AD-36F795CC2E0C}" type="presParOf" srcId="{531D596B-2D05-479A-964E-229DA3D7B0FE}" destId="{0F468DE8-CDC1-4903-B7CF-16A2AE11DA4E}" srcOrd="8" destOrd="0" presId="urn:microsoft.com/office/officeart/2005/8/layout/hProcess9"/>
    <dgm:cxn modelId="{72648CE3-04C5-454C-9259-6A2A2002A4C5}" type="presParOf" srcId="{531D596B-2D05-479A-964E-229DA3D7B0FE}" destId="{B359AB47-C6D2-4A52-B7B6-E5CE7026310D}" srcOrd="9" destOrd="0" presId="urn:microsoft.com/office/officeart/2005/8/layout/hProcess9"/>
    <dgm:cxn modelId="{67C5B696-D8F0-48F0-BFD5-C3867C3444A8}" type="presParOf" srcId="{531D596B-2D05-479A-964E-229DA3D7B0FE}" destId="{68DDE244-6A58-4ABA-ADB4-194E8200E4C0}" srcOrd="10" destOrd="0" presId="urn:microsoft.com/office/officeart/2005/8/layout/hProcess9"/>
    <dgm:cxn modelId="{661F2A1A-C0BD-49BC-84C6-04BA37E633E3}" type="presParOf" srcId="{531D596B-2D05-479A-964E-229DA3D7B0FE}" destId="{8D1C8E1F-C88F-46C9-9142-954835147079}" srcOrd="11" destOrd="0" presId="urn:microsoft.com/office/officeart/2005/8/layout/hProcess9"/>
    <dgm:cxn modelId="{1D8C6C43-7420-459D-9269-4F63E036E90B}" type="presParOf" srcId="{531D596B-2D05-479A-964E-229DA3D7B0FE}" destId="{2950179D-8C61-40C4-B609-98BBBD74597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DBAF2-5DA6-44F7-88BF-F81E91291DC2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</dgm:pt>
    <dgm:pt modelId="{F72977E9-A53D-4257-9A91-4C2BB0D00CB0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2015</a:t>
          </a:r>
          <a:endParaRPr lang="nb-NO" dirty="0">
            <a:solidFill>
              <a:schemeClr val="bg2"/>
            </a:solidFill>
          </a:endParaRPr>
        </a:p>
      </dgm:t>
    </dgm:pt>
    <dgm:pt modelId="{D2BA738F-ECC2-4C21-AEBD-37E456E55137}" type="parTrans" cxnId="{58B75D80-F9EF-4594-A856-FF9BD401D49E}">
      <dgm:prSet/>
      <dgm:spPr/>
      <dgm:t>
        <a:bodyPr/>
        <a:lstStyle/>
        <a:p>
          <a:endParaRPr lang="nb-NO"/>
        </a:p>
      </dgm:t>
    </dgm:pt>
    <dgm:pt modelId="{F027E8AD-6506-492F-9965-E5728356A478}" type="sibTrans" cxnId="{58B75D80-F9EF-4594-A856-FF9BD401D49E}">
      <dgm:prSet/>
      <dgm:spPr/>
      <dgm:t>
        <a:bodyPr/>
        <a:lstStyle/>
        <a:p>
          <a:endParaRPr lang="nb-NO"/>
        </a:p>
      </dgm:t>
    </dgm:pt>
    <dgm:pt modelId="{BDD79ECE-36F9-437F-870F-1CE11D7FD2B1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2016</a:t>
          </a:r>
          <a:endParaRPr lang="nb-NO" dirty="0">
            <a:solidFill>
              <a:schemeClr val="bg2"/>
            </a:solidFill>
          </a:endParaRPr>
        </a:p>
      </dgm:t>
    </dgm:pt>
    <dgm:pt modelId="{23809EC7-2AC5-4494-B2F5-CD511C1B5504}" type="parTrans" cxnId="{A83F78E1-1161-4815-94A8-B886B70633F9}">
      <dgm:prSet/>
      <dgm:spPr/>
      <dgm:t>
        <a:bodyPr/>
        <a:lstStyle/>
        <a:p>
          <a:endParaRPr lang="nb-NO"/>
        </a:p>
      </dgm:t>
    </dgm:pt>
    <dgm:pt modelId="{23B8FF1C-6FF3-48F6-8EEA-ABCD3ED1CBB0}" type="sibTrans" cxnId="{A83F78E1-1161-4815-94A8-B886B70633F9}">
      <dgm:prSet/>
      <dgm:spPr/>
      <dgm:t>
        <a:bodyPr/>
        <a:lstStyle/>
        <a:p>
          <a:endParaRPr lang="nb-NO"/>
        </a:p>
      </dgm:t>
    </dgm:pt>
    <dgm:pt modelId="{964FE027-4675-41F5-BD78-BACC8E1B1D64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2017</a:t>
          </a:r>
          <a:endParaRPr lang="nb-NO" dirty="0">
            <a:solidFill>
              <a:schemeClr val="tx1"/>
            </a:solidFill>
          </a:endParaRPr>
        </a:p>
      </dgm:t>
    </dgm:pt>
    <dgm:pt modelId="{F4B5595F-53A8-4DB2-99C2-0B15C0EBF44A}" type="parTrans" cxnId="{6391C162-0809-490C-A8A7-6B338FC2DC0D}">
      <dgm:prSet/>
      <dgm:spPr/>
      <dgm:t>
        <a:bodyPr/>
        <a:lstStyle/>
        <a:p>
          <a:endParaRPr lang="nb-NO"/>
        </a:p>
      </dgm:t>
    </dgm:pt>
    <dgm:pt modelId="{22A83854-9512-4D9B-8B2D-56E8483B70E4}" type="sibTrans" cxnId="{6391C162-0809-490C-A8A7-6B338FC2DC0D}">
      <dgm:prSet/>
      <dgm:spPr/>
      <dgm:t>
        <a:bodyPr/>
        <a:lstStyle/>
        <a:p>
          <a:endParaRPr lang="nb-NO"/>
        </a:p>
      </dgm:t>
    </dgm:pt>
    <dgm:pt modelId="{34C4A17C-3596-42BB-A95F-3B815B22B76F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2018</a:t>
          </a:r>
          <a:endParaRPr lang="nb-NO" dirty="0">
            <a:solidFill>
              <a:schemeClr val="bg2"/>
            </a:solidFill>
          </a:endParaRPr>
        </a:p>
      </dgm:t>
    </dgm:pt>
    <dgm:pt modelId="{2A105DE7-D004-4209-B897-E12E494B6682}" type="parTrans" cxnId="{D9069F3A-D3A7-4963-81F3-EA65595C25AC}">
      <dgm:prSet/>
      <dgm:spPr/>
      <dgm:t>
        <a:bodyPr/>
        <a:lstStyle/>
        <a:p>
          <a:endParaRPr lang="nb-NO"/>
        </a:p>
      </dgm:t>
    </dgm:pt>
    <dgm:pt modelId="{D32C6498-3C79-4838-8588-27457C2CD132}" type="sibTrans" cxnId="{D9069F3A-D3A7-4963-81F3-EA65595C25AC}">
      <dgm:prSet/>
      <dgm:spPr/>
      <dgm:t>
        <a:bodyPr/>
        <a:lstStyle/>
        <a:p>
          <a:endParaRPr lang="nb-NO"/>
        </a:p>
      </dgm:t>
    </dgm:pt>
    <dgm:pt modelId="{55333C8D-9C29-4340-9B9F-8750C909835E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2019</a:t>
          </a:r>
          <a:endParaRPr lang="nb-NO" dirty="0">
            <a:solidFill>
              <a:schemeClr val="bg2"/>
            </a:solidFill>
          </a:endParaRPr>
        </a:p>
      </dgm:t>
    </dgm:pt>
    <dgm:pt modelId="{87AA4422-E995-4806-A8F8-AA781AC96928}" type="parTrans" cxnId="{BF7BCF72-EB1A-4E54-9B6C-1C0279BDB940}">
      <dgm:prSet/>
      <dgm:spPr/>
      <dgm:t>
        <a:bodyPr/>
        <a:lstStyle/>
        <a:p>
          <a:endParaRPr lang="nb-NO"/>
        </a:p>
      </dgm:t>
    </dgm:pt>
    <dgm:pt modelId="{BE7A4392-142E-4001-AB59-8D6F7B42EECA}" type="sibTrans" cxnId="{BF7BCF72-EB1A-4E54-9B6C-1C0279BDB940}">
      <dgm:prSet/>
      <dgm:spPr/>
      <dgm:t>
        <a:bodyPr/>
        <a:lstStyle/>
        <a:p>
          <a:endParaRPr lang="nb-NO"/>
        </a:p>
      </dgm:t>
    </dgm:pt>
    <dgm:pt modelId="{055F280E-E009-4DAD-B6D4-E038D81892A0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2014</a:t>
          </a:r>
          <a:endParaRPr lang="nb-NO" dirty="0">
            <a:solidFill>
              <a:schemeClr val="bg2"/>
            </a:solidFill>
          </a:endParaRPr>
        </a:p>
      </dgm:t>
    </dgm:pt>
    <dgm:pt modelId="{FEC9AD1C-C1AA-408B-B034-A25768D8B25B}" type="sibTrans" cxnId="{69F538C6-4738-45E1-8E49-4C7CFCE4F387}">
      <dgm:prSet/>
      <dgm:spPr/>
      <dgm:t>
        <a:bodyPr/>
        <a:lstStyle/>
        <a:p>
          <a:endParaRPr lang="nb-NO"/>
        </a:p>
      </dgm:t>
    </dgm:pt>
    <dgm:pt modelId="{71A7D46F-DE6B-4074-B60A-0AC04EF400F6}" type="parTrans" cxnId="{69F538C6-4738-45E1-8E49-4C7CFCE4F387}">
      <dgm:prSet/>
      <dgm:spPr/>
      <dgm:t>
        <a:bodyPr/>
        <a:lstStyle/>
        <a:p>
          <a:endParaRPr lang="nb-NO"/>
        </a:p>
      </dgm:t>
    </dgm:pt>
    <dgm:pt modelId="{EE8325E0-728E-4F0E-8BD7-8BB21F2E9847}" type="pres">
      <dgm:prSet presAssocID="{A22DBAF2-5DA6-44F7-88BF-F81E91291DC2}" presName="Name0" presStyleCnt="0">
        <dgm:presLayoutVars>
          <dgm:dir/>
          <dgm:resizeHandles val="exact"/>
        </dgm:presLayoutVars>
      </dgm:prSet>
      <dgm:spPr/>
    </dgm:pt>
    <dgm:pt modelId="{C90BEC73-BD7C-4426-AD7B-7A1CC5D25578}" type="pres">
      <dgm:prSet presAssocID="{A22DBAF2-5DA6-44F7-88BF-F81E91291DC2}" presName="arrow" presStyleLbl="bgShp" presStyleIdx="0" presStyleCnt="1"/>
      <dgm:spPr/>
      <dgm:t>
        <a:bodyPr/>
        <a:lstStyle/>
        <a:p>
          <a:endParaRPr lang="nb-NO"/>
        </a:p>
      </dgm:t>
    </dgm:pt>
    <dgm:pt modelId="{74C965DD-B172-4D7C-B73A-F134609D04CC}" type="pres">
      <dgm:prSet presAssocID="{A22DBAF2-5DA6-44F7-88BF-F81E91291DC2}" presName="points" presStyleCnt="0"/>
      <dgm:spPr/>
    </dgm:pt>
    <dgm:pt modelId="{331317B2-AA64-48EC-A691-012D77AA14BE}" type="pres">
      <dgm:prSet presAssocID="{055F280E-E009-4DAD-B6D4-E038D81892A0}" presName="compositeA" presStyleCnt="0"/>
      <dgm:spPr/>
    </dgm:pt>
    <dgm:pt modelId="{58B90C30-D990-4CC2-96F4-7EA1408CA0DF}" type="pres">
      <dgm:prSet presAssocID="{055F280E-E009-4DAD-B6D4-E038D81892A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B8A67B-1525-4B45-8443-411D637C62B2}" type="pres">
      <dgm:prSet presAssocID="{055F280E-E009-4DAD-B6D4-E038D81892A0}" presName="circleA" presStyleLbl="node1" presStyleIdx="0" presStyleCnt="6"/>
      <dgm:spPr>
        <a:solidFill>
          <a:srgbClr val="DBE6F5"/>
        </a:solidFill>
      </dgm:spPr>
    </dgm:pt>
    <dgm:pt modelId="{5FCC17F2-5832-48EF-AD7A-06E2ACDDC993}" type="pres">
      <dgm:prSet presAssocID="{055F280E-E009-4DAD-B6D4-E038D81892A0}" presName="spaceA" presStyleCnt="0"/>
      <dgm:spPr/>
    </dgm:pt>
    <dgm:pt modelId="{EC75EAE1-E6B6-49B5-98CE-B4231F0A36F8}" type="pres">
      <dgm:prSet presAssocID="{FEC9AD1C-C1AA-408B-B034-A25768D8B25B}" presName="space" presStyleCnt="0"/>
      <dgm:spPr/>
    </dgm:pt>
    <dgm:pt modelId="{E5FD694B-A1CB-4563-95B3-0FC7C0426254}" type="pres">
      <dgm:prSet presAssocID="{F72977E9-A53D-4257-9A91-4C2BB0D00CB0}" presName="compositeB" presStyleCnt="0"/>
      <dgm:spPr/>
    </dgm:pt>
    <dgm:pt modelId="{32BC0221-55C4-4D80-BDCE-80763A962436}" type="pres">
      <dgm:prSet presAssocID="{F72977E9-A53D-4257-9A91-4C2BB0D00CB0}" presName="textB" presStyleLbl="revTx" presStyleIdx="1" presStyleCnt="6" custLinFactY="-65750" custLinFactNeighborX="2152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88B35A-2C11-4804-9B79-DBA0BA490C10}" type="pres">
      <dgm:prSet presAssocID="{F72977E9-A53D-4257-9A91-4C2BB0D00CB0}" presName="circleB" presStyleLbl="node1" presStyleIdx="1" presStyleCnt="6"/>
      <dgm:spPr>
        <a:solidFill>
          <a:srgbClr val="DBE6F5"/>
        </a:solidFill>
      </dgm:spPr>
    </dgm:pt>
    <dgm:pt modelId="{CE307199-C0A2-4D51-806A-6A1FC1560805}" type="pres">
      <dgm:prSet presAssocID="{F72977E9-A53D-4257-9A91-4C2BB0D00CB0}" presName="spaceB" presStyleCnt="0"/>
      <dgm:spPr/>
    </dgm:pt>
    <dgm:pt modelId="{D21F1D3B-0B48-4FB3-9CB6-90A3F5CE7B19}" type="pres">
      <dgm:prSet presAssocID="{F027E8AD-6506-492F-9965-E5728356A478}" presName="space" presStyleCnt="0"/>
      <dgm:spPr/>
    </dgm:pt>
    <dgm:pt modelId="{69D0586C-4169-4229-B4AE-ED55EED05760}" type="pres">
      <dgm:prSet presAssocID="{BDD79ECE-36F9-437F-870F-1CE11D7FD2B1}" presName="compositeA" presStyleCnt="0"/>
      <dgm:spPr/>
    </dgm:pt>
    <dgm:pt modelId="{4A30C7A4-5296-4169-BFDC-2AA3507AA0F5}" type="pres">
      <dgm:prSet presAssocID="{BDD79ECE-36F9-437F-870F-1CE11D7FD2B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496A0E-BDD7-4897-9180-5032340C23EB}" type="pres">
      <dgm:prSet presAssocID="{BDD79ECE-36F9-437F-870F-1CE11D7FD2B1}" presName="circleA" presStyleLbl="node1" presStyleIdx="2" presStyleCnt="6"/>
      <dgm:spPr>
        <a:solidFill>
          <a:srgbClr val="DBE6F5"/>
        </a:solidFill>
      </dgm:spPr>
    </dgm:pt>
    <dgm:pt modelId="{D3741B3F-32BF-400E-BC57-5818DFFF8808}" type="pres">
      <dgm:prSet presAssocID="{BDD79ECE-36F9-437F-870F-1CE11D7FD2B1}" presName="spaceA" presStyleCnt="0"/>
      <dgm:spPr/>
    </dgm:pt>
    <dgm:pt modelId="{F4F1128E-99E8-4864-B039-B8E8F3913D56}" type="pres">
      <dgm:prSet presAssocID="{23B8FF1C-6FF3-48F6-8EEA-ABCD3ED1CBB0}" presName="space" presStyleCnt="0"/>
      <dgm:spPr/>
    </dgm:pt>
    <dgm:pt modelId="{FFEB3E38-A2D8-4F27-9385-37E93EE7F298}" type="pres">
      <dgm:prSet presAssocID="{964FE027-4675-41F5-BD78-BACC8E1B1D64}" presName="compositeB" presStyleCnt="0"/>
      <dgm:spPr/>
    </dgm:pt>
    <dgm:pt modelId="{AFF414C1-D90C-4203-AC8C-B8066CCC0C13}" type="pres">
      <dgm:prSet presAssocID="{964FE027-4675-41F5-BD78-BACC8E1B1D64}" presName="textB" presStyleLbl="revTx" presStyleIdx="3" presStyleCnt="6" custLinFactY="-50000" custLinFactNeighborX="1619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3824B5-CEF1-4976-8DDE-B6E8DD56F30B}" type="pres">
      <dgm:prSet presAssocID="{964FE027-4675-41F5-BD78-BACC8E1B1D64}" presName="circleB" presStyleLbl="node1" presStyleIdx="3" presStyleCnt="6"/>
      <dgm:spPr>
        <a:solidFill>
          <a:srgbClr val="8DB9E5"/>
        </a:solidFill>
      </dgm:spPr>
    </dgm:pt>
    <dgm:pt modelId="{367D55BD-FC5B-488D-8C86-5C2261FB6AED}" type="pres">
      <dgm:prSet presAssocID="{964FE027-4675-41F5-BD78-BACC8E1B1D64}" presName="spaceB" presStyleCnt="0"/>
      <dgm:spPr/>
    </dgm:pt>
    <dgm:pt modelId="{1A01EC59-8E83-4422-AA1E-E93C4D69E0C1}" type="pres">
      <dgm:prSet presAssocID="{22A83854-9512-4D9B-8B2D-56E8483B70E4}" presName="space" presStyleCnt="0"/>
      <dgm:spPr/>
    </dgm:pt>
    <dgm:pt modelId="{71E32742-3D60-4364-82C5-ADA6B6A83AEA}" type="pres">
      <dgm:prSet presAssocID="{34C4A17C-3596-42BB-A95F-3B815B22B76F}" presName="compositeA" presStyleCnt="0"/>
      <dgm:spPr/>
    </dgm:pt>
    <dgm:pt modelId="{881C59B4-A111-424E-8051-CE36DA0E92AD}" type="pres">
      <dgm:prSet presAssocID="{34C4A17C-3596-42BB-A95F-3B815B22B76F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01329A-6946-472A-8E8D-DADC8B91ED4C}" type="pres">
      <dgm:prSet presAssocID="{34C4A17C-3596-42BB-A95F-3B815B22B76F}" presName="circleA" presStyleLbl="node1" presStyleIdx="4" presStyleCnt="6"/>
      <dgm:spPr>
        <a:solidFill>
          <a:srgbClr val="DBE6F5"/>
        </a:solidFill>
      </dgm:spPr>
    </dgm:pt>
    <dgm:pt modelId="{DDCC000D-3AE1-4024-BF6C-3ED8C828EEF9}" type="pres">
      <dgm:prSet presAssocID="{34C4A17C-3596-42BB-A95F-3B815B22B76F}" presName="spaceA" presStyleCnt="0"/>
      <dgm:spPr/>
    </dgm:pt>
    <dgm:pt modelId="{4AFA93DF-17CD-48CA-BC28-740D29AF8999}" type="pres">
      <dgm:prSet presAssocID="{D32C6498-3C79-4838-8588-27457C2CD132}" presName="space" presStyleCnt="0"/>
      <dgm:spPr/>
    </dgm:pt>
    <dgm:pt modelId="{3D4188EF-2F81-4707-B8B6-1E194FD4FE90}" type="pres">
      <dgm:prSet presAssocID="{55333C8D-9C29-4340-9B9F-8750C909835E}" presName="compositeB" presStyleCnt="0"/>
      <dgm:spPr/>
    </dgm:pt>
    <dgm:pt modelId="{496E5889-15CC-44D1-BD22-8C21DF975656}" type="pres">
      <dgm:prSet presAssocID="{55333C8D-9C29-4340-9B9F-8750C909835E}" presName="textB" presStyleLbl="revTx" presStyleIdx="5" presStyleCnt="6" custLinFactY="-65750" custLinFactNeighborX="1086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FEFE2D-7F0D-4E7F-A01F-78A300BB968A}" type="pres">
      <dgm:prSet presAssocID="{55333C8D-9C29-4340-9B9F-8750C909835E}" presName="circleB" presStyleLbl="node1" presStyleIdx="5" presStyleCnt="6"/>
      <dgm:spPr>
        <a:solidFill>
          <a:srgbClr val="DBE6F5"/>
        </a:solidFill>
      </dgm:spPr>
    </dgm:pt>
    <dgm:pt modelId="{0F49EDD9-4860-4037-91A6-764E8DBBDA0E}" type="pres">
      <dgm:prSet presAssocID="{55333C8D-9C29-4340-9B9F-8750C909835E}" presName="spaceB" presStyleCnt="0"/>
      <dgm:spPr/>
    </dgm:pt>
  </dgm:ptLst>
  <dgm:cxnLst>
    <dgm:cxn modelId="{0BFD5F87-C5F9-423B-AD30-D9154F3CC3A9}" type="presOf" srcId="{A22DBAF2-5DA6-44F7-88BF-F81E91291DC2}" destId="{EE8325E0-728E-4F0E-8BD7-8BB21F2E9847}" srcOrd="0" destOrd="0" presId="urn:microsoft.com/office/officeart/2005/8/layout/hProcess11"/>
    <dgm:cxn modelId="{3678E3FA-12BC-4452-ACC9-3288BCA21A54}" type="presOf" srcId="{BDD79ECE-36F9-437F-870F-1CE11D7FD2B1}" destId="{4A30C7A4-5296-4169-BFDC-2AA3507AA0F5}" srcOrd="0" destOrd="0" presId="urn:microsoft.com/office/officeart/2005/8/layout/hProcess11"/>
    <dgm:cxn modelId="{BF7BCF72-EB1A-4E54-9B6C-1C0279BDB940}" srcId="{A22DBAF2-5DA6-44F7-88BF-F81E91291DC2}" destId="{55333C8D-9C29-4340-9B9F-8750C909835E}" srcOrd="5" destOrd="0" parTransId="{87AA4422-E995-4806-A8F8-AA781AC96928}" sibTransId="{BE7A4392-142E-4001-AB59-8D6F7B42EECA}"/>
    <dgm:cxn modelId="{6391C162-0809-490C-A8A7-6B338FC2DC0D}" srcId="{A22DBAF2-5DA6-44F7-88BF-F81E91291DC2}" destId="{964FE027-4675-41F5-BD78-BACC8E1B1D64}" srcOrd="3" destOrd="0" parTransId="{F4B5595F-53A8-4DB2-99C2-0B15C0EBF44A}" sibTransId="{22A83854-9512-4D9B-8B2D-56E8483B70E4}"/>
    <dgm:cxn modelId="{509EF91F-228B-40DD-B1EA-B98AB992D4BF}" type="presOf" srcId="{34C4A17C-3596-42BB-A95F-3B815B22B76F}" destId="{881C59B4-A111-424E-8051-CE36DA0E92AD}" srcOrd="0" destOrd="0" presId="urn:microsoft.com/office/officeart/2005/8/layout/hProcess11"/>
    <dgm:cxn modelId="{9F135A5A-0475-4C50-9566-ED2F70CEAD82}" type="presOf" srcId="{055F280E-E009-4DAD-B6D4-E038D81892A0}" destId="{58B90C30-D990-4CC2-96F4-7EA1408CA0DF}" srcOrd="0" destOrd="0" presId="urn:microsoft.com/office/officeart/2005/8/layout/hProcess11"/>
    <dgm:cxn modelId="{D9069F3A-D3A7-4963-81F3-EA65595C25AC}" srcId="{A22DBAF2-5DA6-44F7-88BF-F81E91291DC2}" destId="{34C4A17C-3596-42BB-A95F-3B815B22B76F}" srcOrd="4" destOrd="0" parTransId="{2A105DE7-D004-4209-B897-E12E494B6682}" sibTransId="{D32C6498-3C79-4838-8588-27457C2CD132}"/>
    <dgm:cxn modelId="{A83F78E1-1161-4815-94A8-B886B70633F9}" srcId="{A22DBAF2-5DA6-44F7-88BF-F81E91291DC2}" destId="{BDD79ECE-36F9-437F-870F-1CE11D7FD2B1}" srcOrd="2" destOrd="0" parTransId="{23809EC7-2AC5-4494-B2F5-CD511C1B5504}" sibTransId="{23B8FF1C-6FF3-48F6-8EEA-ABCD3ED1CBB0}"/>
    <dgm:cxn modelId="{58B75D80-F9EF-4594-A856-FF9BD401D49E}" srcId="{A22DBAF2-5DA6-44F7-88BF-F81E91291DC2}" destId="{F72977E9-A53D-4257-9A91-4C2BB0D00CB0}" srcOrd="1" destOrd="0" parTransId="{D2BA738F-ECC2-4C21-AEBD-37E456E55137}" sibTransId="{F027E8AD-6506-492F-9965-E5728356A478}"/>
    <dgm:cxn modelId="{14AD5A73-AB9D-42C8-BB5E-DDE781F90598}" type="presOf" srcId="{F72977E9-A53D-4257-9A91-4C2BB0D00CB0}" destId="{32BC0221-55C4-4D80-BDCE-80763A962436}" srcOrd="0" destOrd="0" presId="urn:microsoft.com/office/officeart/2005/8/layout/hProcess11"/>
    <dgm:cxn modelId="{8A26A0B5-C89F-482B-A944-BBE1941B3E3F}" type="presOf" srcId="{964FE027-4675-41F5-BD78-BACC8E1B1D64}" destId="{AFF414C1-D90C-4203-AC8C-B8066CCC0C13}" srcOrd="0" destOrd="0" presId="urn:microsoft.com/office/officeart/2005/8/layout/hProcess11"/>
    <dgm:cxn modelId="{69F538C6-4738-45E1-8E49-4C7CFCE4F387}" srcId="{A22DBAF2-5DA6-44F7-88BF-F81E91291DC2}" destId="{055F280E-E009-4DAD-B6D4-E038D81892A0}" srcOrd="0" destOrd="0" parTransId="{71A7D46F-DE6B-4074-B60A-0AC04EF400F6}" sibTransId="{FEC9AD1C-C1AA-408B-B034-A25768D8B25B}"/>
    <dgm:cxn modelId="{96C171C0-750C-4E3F-B102-2A690FA2F178}" type="presOf" srcId="{55333C8D-9C29-4340-9B9F-8750C909835E}" destId="{496E5889-15CC-44D1-BD22-8C21DF975656}" srcOrd="0" destOrd="0" presId="urn:microsoft.com/office/officeart/2005/8/layout/hProcess11"/>
    <dgm:cxn modelId="{902F7810-DC28-4F55-AC7A-512946F4EE44}" type="presParOf" srcId="{EE8325E0-728E-4F0E-8BD7-8BB21F2E9847}" destId="{C90BEC73-BD7C-4426-AD7B-7A1CC5D25578}" srcOrd="0" destOrd="0" presId="urn:microsoft.com/office/officeart/2005/8/layout/hProcess11"/>
    <dgm:cxn modelId="{92A44E20-5E0F-4E68-A868-8D37EFFBB3FD}" type="presParOf" srcId="{EE8325E0-728E-4F0E-8BD7-8BB21F2E9847}" destId="{74C965DD-B172-4D7C-B73A-F134609D04CC}" srcOrd="1" destOrd="0" presId="urn:microsoft.com/office/officeart/2005/8/layout/hProcess11"/>
    <dgm:cxn modelId="{DF0E75EB-6C0A-48C5-883A-E76A0F9BA514}" type="presParOf" srcId="{74C965DD-B172-4D7C-B73A-F134609D04CC}" destId="{331317B2-AA64-48EC-A691-012D77AA14BE}" srcOrd="0" destOrd="0" presId="urn:microsoft.com/office/officeart/2005/8/layout/hProcess11"/>
    <dgm:cxn modelId="{BFB9D6F3-EEB1-431F-A322-BFB98CA00314}" type="presParOf" srcId="{331317B2-AA64-48EC-A691-012D77AA14BE}" destId="{58B90C30-D990-4CC2-96F4-7EA1408CA0DF}" srcOrd="0" destOrd="0" presId="urn:microsoft.com/office/officeart/2005/8/layout/hProcess11"/>
    <dgm:cxn modelId="{5EBA6D81-0565-4B53-B1A2-CBFBC92EA384}" type="presParOf" srcId="{331317B2-AA64-48EC-A691-012D77AA14BE}" destId="{63B8A67B-1525-4B45-8443-411D637C62B2}" srcOrd="1" destOrd="0" presId="urn:microsoft.com/office/officeart/2005/8/layout/hProcess11"/>
    <dgm:cxn modelId="{3BAF31F3-5813-4393-879D-B8EA1BEEDCF8}" type="presParOf" srcId="{331317B2-AA64-48EC-A691-012D77AA14BE}" destId="{5FCC17F2-5832-48EF-AD7A-06E2ACDDC993}" srcOrd="2" destOrd="0" presId="urn:microsoft.com/office/officeart/2005/8/layout/hProcess11"/>
    <dgm:cxn modelId="{8AC33ADC-003E-4AF3-A821-DEC49E749D3E}" type="presParOf" srcId="{74C965DD-B172-4D7C-B73A-F134609D04CC}" destId="{EC75EAE1-E6B6-49B5-98CE-B4231F0A36F8}" srcOrd="1" destOrd="0" presId="urn:microsoft.com/office/officeart/2005/8/layout/hProcess11"/>
    <dgm:cxn modelId="{75ED22A1-6CEB-48BF-87C2-EC6F8B5E1E73}" type="presParOf" srcId="{74C965DD-B172-4D7C-B73A-F134609D04CC}" destId="{E5FD694B-A1CB-4563-95B3-0FC7C0426254}" srcOrd="2" destOrd="0" presId="urn:microsoft.com/office/officeart/2005/8/layout/hProcess11"/>
    <dgm:cxn modelId="{95DAEA2A-71F6-4757-AFFE-7123E3EA92CD}" type="presParOf" srcId="{E5FD694B-A1CB-4563-95B3-0FC7C0426254}" destId="{32BC0221-55C4-4D80-BDCE-80763A962436}" srcOrd="0" destOrd="0" presId="urn:microsoft.com/office/officeart/2005/8/layout/hProcess11"/>
    <dgm:cxn modelId="{4A762AE2-8CB1-42F8-BAF4-A26490F1942A}" type="presParOf" srcId="{E5FD694B-A1CB-4563-95B3-0FC7C0426254}" destId="{0A88B35A-2C11-4804-9B79-DBA0BA490C10}" srcOrd="1" destOrd="0" presId="urn:microsoft.com/office/officeart/2005/8/layout/hProcess11"/>
    <dgm:cxn modelId="{DEC1194D-71E4-4F0A-BF44-78A96EB1CF43}" type="presParOf" srcId="{E5FD694B-A1CB-4563-95B3-0FC7C0426254}" destId="{CE307199-C0A2-4D51-806A-6A1FC1560805}" srcOrd="2" destOrd="0" presId="urn:microsoft.com/office/officeart/2005/8/layout/hProcess11"/>
    <dgm:cxn modelId="{43265FE0-B05B-4256-BCE7-1B172A29E77E}" type="presParOf" srcId="{74C965DD-B172-4D7C-B73A-F134609D04CC}" destId="{D21F1D3B-0B48-4FB3-9CB6-90A3F5CE7B19}" srcOrd="3" destOrd="0" presId="urn:microsoft.com/office/officeart/2005/8/layout/hProcess11"/>
    <dgm:cxn modelId="{6BD122E6-9CC3-43AC-BFD1-50513A0D7E2D}" type="presParOf" srcId="{74C965DD-B172-4D7C-B73A-F134609D04CC}" destId="{69D0586C-4169-4229-B4AE-ED55EED05760}" srcOrd="4" destOrd="0" presId="urn:microsoft.com/office/officeart/2005/8/layout/hProcess11"/>
    <dgm:cxn modelId="{456E1BBF-3857-4E9A-8494-07F52538C578}" type="presParOf" srcId="{69D0586C-4169-4229-B4AE-ED55EED05760}" destId="{4A30C7A4-5296-4169-BFDC-2AA3507AA0F5}" srcOrd="0" destOrd="0" presId="urn:microsoft.com/office/officeart/2005/8/layout/hProcess11"/>
    <dgm:cxn modelId="{11420C0C-E3F9-4DF2-B52D-339CE7F5E6A9}" type="presParOf" srcId="{69D0586C-4169-4229-B4AE-ED55EED05760}" destId="{6F496A0E-BDD7-4897-9180-5032340C23EB}" srcOrd="1" destOrd="0" presId="urn:microsoft.com/office/officeart/2005/8/layout/hProcess11"/>
    <dgm:cxn modelId="{E293ED68-8B77-4B1F-A44E-AA132EBC10A5}" type="presParOf" srcId="{69D0586C-4169-4229-B4AE-ED55EED05760}" destId="{D3741B3F-32BF-400E-BC57-5818DFFF8808}" srcOrd="2" destOrd="0" presId="urn:microsoft.com/office/officeart/2005/8/layout/hProcess11"/>
    <dgm:cxn modelId="{4D71970D-FFB4-4234-8ECF-055FA4143A3E}" type="presParOf" srcId="{74C965DD-B172-4D7C-B73A-F134609D04CC}" destId="{F4F1128E-99E8-4864-B039-B8E8F3913D56}" srcOrd="5" destOrd="0" presId="urn:microsoft.com/office/officeart/2005/8/layout/hProcess11"/>
    <dgm:cxn modelId="{9E95E719-DB01-4673-BC07-0D7435730D23}" type="presParOf" srcId="{74C965DD-B172-4D7C-B73A-F134609D04CC}" destId="{FFEB3E38-A2D8-4F27-9385-37E93EE7F298}" srcOrd="6" destOrd="0" presId="urn:microsoft.com/office/officeart/2005/8/layout/hProcess11"/>
    <dgm:cxn modelId="{B54A84FE-593D-4A6A-B45E-5BC31B7D6048}" type="presParOf" srcId="{FFEB3E38-A2D8-4F27-9385-37E93EE7F298}" destId="{AFF414C1-D90C-4203-AC8C-B8066CCC0C13}" srcOrd="0" destOrd="0" presId="urn:microsoft.com/office/officeart/2005/8/layout/hProcess11"/>
    <dgm:cxn modelId="{743C96F4-C58D-4595-AE39-90B0CA181B49}" type="presParOf" srcId="{FFEB3E38-A2D8-4F27-9385-37E93EE7F298}" destId="{083824B5-CEF1-4976-8DDE-B6E8DD56F30B}" srcOrd="1" destOrd="0" presId="urn:microsoft.com/office/officeart/2005/8/layout/hProcess11"/>
    <dgm:cxn modelId="{D471BFCC-6663-4A92-B375-4BFD067EFC2B}" type="presParOf" srcId="{FFEB3E38-A2D8-4F27-9385-37E93EE7F298}" destId="{367D55BD-FC5B-488D-8C86-5C2261FB6AED}" srcOrd="2" destOrd="0" presId="urn:microsoft.com/office/officeart/2005/8/layout/hProcess11"/>
    <dgm:cxn modelId="{B2BEEA09-7B8D-4215-A10F-A1C4D4FEE1E7}" type="presParOf" srcId="{74C965DD-B172-4D7C-B73A-F134609D04CC}" destId="{1A01EC59-8E83-4422-AA1E-E93C4D69E0C1}" srcOrd="7" destOrd="0" presId="urn:microsoft.com/office/officeart/2005/8/layout/hProcess11"/>
    <dgm:cxn modelId="{101E85AD-0A95-4526-ACF5-79FC357ABC96}" type="presParOf" srcId="{74C965DD-B172-4D7C-B73A-F134609D04CC}" destId="{71E32742-3D60-4364-82C5-ADA6B6A83AEA}" srcOrd="8" destOrd="0" presId="urn:microsoft.com/office/officeart/2005/8/layout/hProcess11"/>
    <dgm:cxn modelId="{95852CFE-C8EB-4DE9-8C4F-75EF73D2BB25}" type="presParOf" srcId="{71E32742-3D60-4364-82C5-ADA6B6A83AEA}" destId="{881C59B4-A111-424E-8051-CE36DA0E92AD}" srcOrd="0" destOrd="0" presId="urn:microsoft.com/office/officeart/2005/8/layout/hProcess11"/>
    <dgm:cxn modelId="{E7F2DB07-643C-4D59-B4EB-066F761242FC}" type="presParOf" srcId="{71E32742-3D60-4364-82C5-ADA6B6A83AEA}" destId="{0101329A-6946-472A-8E8D-DADC8B91ED4C}" srcOrd="1" destOrd="0" presId="urn:microsoft.com/office/officeart/2005/8/layout/hProcess11"/>
    <dgm:cxn modelId="{CD4073F6-589B-417C-ADED-E88E296099F9}" type="presParOf" srcId="{71E32742-3D60-4364-82C5-ADA6B6A83AEA}" destId="{DDCC000D-3AE1-4024-BF6C-3ED8C828EEF9}" srcOrd="2" destOrd="0" presId="urn:microsoft.com/office/officeart/2005/8/layout/hProcess11"/>
    <dgm:cxn modelId="{94D00F49-9809-4087-9B08-AD8BBDA2F2CF}" type="presParOf" srcId="{74C965DD-B172-4D7C-B73A-F134609D04CC}" destId="{4AFA93DF-17CD-48CA-BC28-740D29AF8999}" srcOrd="9" destOrd="0" presId="urn:microsoft.com/office/officeart/2005/8/layout/hProcess11"/>
    <dgm:cxn modelId="{B9A1C97E-C6C2-47C5-9A07-883A228DC7D4}" type="presParOf" srcId="{74C965DD-B172-4D7C-B73A-F134609D04CC}" destId="{3D4188EF-2F81-4707-B8B6-1E194FD4FE90}" srcOrd="10" destOrd="0" presId="urn:microsoft.com/office/officeart/2005/8/layout/hProcess11"/>
    <dgm:cxn modelId="{7670A412-0CBD-4202-8C0F-F87F4F94E4A0}" type="presParOf" srcId="{3D4188EF-2F81-4707-B8B6-1E194FD4FE90}" destId="{496E5889-15CC-44D1-BD22-8C21DF975656}" srcOrd="0" destOrd="0" presId="urn:microsoft.com/office/officeart/2005/8/layout/hProcess11"/>
    <dgm:cxn modelId="{F326D2EE-5534-4F85-9246-E1DD43D8BBAB}" type="presParOf" srcId="{3D4188EF-2F81-4707-B8B6-1E194FD4FE90}" destId="{4FFEFE2D-7F0D-4E7F-A01F-78A300BB968A}" srcOrd="1" destOrd="0" presId="urn:microsoft.com/office/officeart/2005/8/layout/hProcess11"/>
    <dgm:cxn modelId="{2738490A-79BA-4B5B-A633-6DC993376725}" type="presParOf" srcId="{3D4188EF-2F81-4707-B8B6-1E194FD4FE90}" destId="{0F49EDD9-4860-4037-91A6-764E8DBBDA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DBAF2-5DA6-44F7-88BF-F81E91291DC2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</dgm:pt>
    <dgm:pt modelId="{F72977E9-A53D-4257-9A91-4C2BB0D00CB0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2015</a:t>
          </a:r>
          <a:endParaRPr lang="nb-NO" dirty="0">
            <a:solidFill>
              <a:schemeClr val="bg2"/>
            </a:solidFill>
          </a:endParaRPr>
        </a:p>
      </dgm:t>
    </dgm:pt>
    <dgm:pt modelId="{D2BA738F-ECC2-4C21-AEBD-37E456E55137}" type="parTrans" cxnId="{58B75D80-F9EF-4594-A856-FF9BD401D49E}">
      <dgm:prSet/>
      <dgm:spPr/>
      <dgm:t>
        <a:bodyPr/>
        <a:lstStyle/>
        <a:p>
          <a:endParaRPr lang="nb-NO"/>
        </a:p>
      </dgm:t>
    </dgm:pt>
    <dgm:pt modelId="{F027E8AD-6506-492F-9965-E5728356A478}" type="sibTrans" cxnId="{58B75D80-F9EF-4594-A856-FF9BD401D49E}">
      <dgm:prSet/>
      <dgm:spPr/>
      <dgm:t>
        <a:bodyPr/>
        <a:lstStyle/>
        <a:p>
          <a:endParaRPr lang="nb-NO"/>
        </a:p>
      </dgm:t>
    </dgm:pt>
    <dgm:pt modelId="{BDD79ECE-36F9-437F-870F-1CE11D7FD2B1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2016</a:t>
          </a:r>
          <a:endParaRPr lang="nb-NO" dirty="0">
            <a:solidFill>
              <a:schemeClr val="bg2"/>
            </a:solidFill>
          </a:endParaRPr>
        </a:p>
      </dgm:t>
    </dgm:pt>
    <dgm:pt modelId="{23809EC7-2AC5-4494-B2F5-CD511C1B5504}" type="parTrans" cxnId="{A83F78E1-1161-4815-94A8-B886B70633F9}">
      <dgm:prSet/>
      <dgm:spPr/>
      <dgm:t>
        <a:bodyPr/>
        <a:lstStyle/>
        <a:p>
          <a:endParaRPr lang="nb-NO"/>
        </a:p>
      </dgm:t>
    </dgm:pt>
    <dgm:pt modelId="{23B8FF1C-6FF3-48F6-8EEA-ABCD3ED1CBB0}" type="sibTrans" cxnId="{A83F78E1-1161-4815-94A8-B886B70633F9}">
      <dgm:prSet/>
      <dgm:spPr/>
      <dgm:t>
        <a:bodyPr/>
        <a:lstStyle/>
        <a:p>
          <a:endParaRPr lang="nb-NO"/>
        </a:p>
      </dgm:t>
    </dgm:pt>
    <dgm:pt modelId="{964FE027-4675-41F5-BD78-BACC8E1B1D64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2017</a:t>
          </a:r>
          <a:endParaRPr lang="nb-NO" dirty="0">
            <a:solidFill>
              <a:schemeClr val="bg2"/>
            </a:solidFill>
          </a:endParaRPr>
        </a:p>
      </dgm:t>
    </dgm:pt>
    <dgm:pt modelId="{F4B5595F-53A8-4DB2-99C2-0B15C0EBF44A}" type="parTrans" cxnId="{6391C162-0809-490C-A8A7-6B338FC2DC0D}">
      <dgm:prSet/>
      <dgm:spPr/>
      <dgm:t>
        <a:bodyPr/>
        <a:lstStyle/>
        <a:p>
          <a:endParaRPr lang="nb-NO"/>
        </a:p>
      </dgm:t>
    </dgm:pt>
    <dgm:pt modelId="{22A83854-9512-4D9B-8B2D-56E8483B70E4}" type="sibTrans" cxnId="{6391C162-0809-490C-A8A7-6B338FC2DC0D}">
      <dgm:prSet/>
      <dgm:spPr/>
      <dgm:t>
        <a:bodyPr/>
        <a:lstStyle/>
        <a:p>
          <a:endParaRPr lang="nb-NO"/>
        </a:p>
      </dgm:t>
    </dgm:pt>
    <dgm:pt modelId="{34C4A17C-3596-42BB-A95F-3B815B22B76F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2018</a:t>
          </a:r>
          <a:endParaRPr lang="nb-NO" dirty="0">
            <a:solidFill>
              <a:schemeClr val="tx1"/>
            </a:solidFill>
          </a:endParaRPr>
        </a:p>
      </dgm:t>
    </dgm:pt>
    <dgm:pt modelId="{2A105DE7-D004-4209-B897-E12E494B6682}" type="parTrans" cxnId="{D9069F3A-D3A7-4963-81F3-EA65595C25AC}">
      <dgm:prSet/>
      <dgm:spPr/>
      <dgm:t>
        <a:bodyPr/>
        <a:lstStyle/>
        <a:p>
          <a:endParaRPr lang="nb-NO"/>
        </a:p>
      </dgm:t>
    </dgm:pt>
    <dgm:pt modelId="{D32C6498-3C79-4838-8588-27457C2CD132}" type="sibTrans" cxnId="{D9069F3A-D3A7-4963-81F3-EA65595C25AC}">
      <dgm:prSet/>
      <dgm:spPr/>
      <dgm:t>
        <a:bodyPr/>
        <a:lstStyle/>
        <a:p>
          <a:endParaRPr lang="nb-NO"/>
        </a:p>
      </dgm:t>
    </dgm:pt>
    <dgm:pt modelId="{55333C8D-9C29-4340-9B9F-8750C909835E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2019</a:t>
          </a:r>
          <a:endParaRPr lang="nb-NO" dirty="0">
            <a:solidFill>
              <a:schemeClr val="bg2"/>
            </a:solidFill>
          </a:endParaRPr>
        </a:p>
      </dgm:t>
    </dgm:pt>
    <dgm:pt modelId="{87AA4422-E995-4806-A8F8-AA781AC96928}" type="parTrans" cxnId="{BF7BCF72-EB1A-4E54-9B6C-1C0279BDB940}">
      <dgm:prSet/>
      <dgm:spPr/>
      <dgm:t>
        <a:bodyPr/>
        <a:lstStyle/>
        <a:p>
          <a:endParaRPr lang="nb-NO"/>
        </a:p>
      </dgm:t>
    </dgm:pt>
    <dgm:pt modelId="{BE7A4392-142E-4001-AB59-8D6F7B42EECA}" type="sibTrans" cxnId="{BF7BCF72-EB1A-4E54-9B6C-1C0279BDB940}">
      <dgm:prSet/>
      <dgm:spPr/>
      <dgm:t>
        <a:bodyPr/>
        <a:lstStyle/>
        <a:p>
          <a:endParaRPr lang="nb-NO"/>
        </a:p>
      </dgm:t>
    </dgm:pt>
    <dgm:pt modelId="{055F280E-E009-4DAD-B6D4-E038D81892A0}">
      <dgm:prSet phldrT="[Tekst]"/>
      <dgm:spPr/>
      <dgm:t>
        <a:bodyPr/>
        <a:lstStyle/>
        <a:p>
          <a:r>
            <a:rPr lang="nb-NO" dirty="0" smtClean="0">
              <a:solidFill>
                <a:schemeClr val="bg2"/>
              </a:solidFill>
            </a:rPr>
            <a:t>2014</a:t>
          </a:r>
          <a:endParaRPr lang="nb-NO" dirty="0">
            <a:solidFill>
              <a:schemeClr val="bg2"/>
            </a:solidFill>
          </a:endParaRPr>
        </a:p>
      </dgm:t>
    </dgm:pt>
    <dgm:pt modelId="{FEC9AD1C-C1AA-408B-B034-A25768D8B25B}" type="sibTrans" cxnId="{69F538C6-4738-45E1-8E49-4C7CFCE4F387}">
      <dgm:prSet/>
      <dgm:spPr/>
      <dgm:t>
        <a:bodyPr/>
        <a:lstStyle/>
        <a:p>
          <a:endParaRPr lang="nb-NO"/>
        </a:p>
      </dgm:t>
    </dgm:pt>
    <dgm:pt modelId="{71A7D46F-DE6B-4074-B60A-0AC04EF400F6}" type="parTrans" cxnId="{69F538C6-4738-45E1-8E49-4C7CFCE4F387}">
      <dgm:prSet/>
      <dgm:spPr/>
      <dgm:t>
        <a:bodyPr/>
        <a:lstStyle/>
        <a:p>
          <a:endParaRPr lang="nb-NO"/>
        </a:p>
      </dgm:t>
    </dgm:pt>
    <dgm:pt modelId="{EE8325E0-728E-4F0E-8BD7-8BB21F2E9847}" type="pres">
      <dgm:prSet presAssocID="{A22DBAF2-5DA6-44F7-88BF-F81E91291DC2}" presName="Name0" presStyleCnt="0">
        <dgm:presLayoutVars>
          <dgm:dir/>
          <dgm:resizeHandles val="exact"/>
        </dgm:presLayoutVars>
      </dgm:prSet>
      <dgm:spPr/>
    </dgm:pt>
    <dgm:pt modelId="{C90BEC73-BD7C-4426-AD7B-7A1CC5D25578}" type="pres">
      <dgm:prSet presAssocID="{A22DBAF2-5DA6-44F7-88BF-F81E91291DC2}" presName="arrow" presStyleLbl="bgShp" presStyleIdx="0" presStyleCnt="1"/>
      <dgm:spPr/>
      <dgm:t>
        <a:bodyPr/>
        <a:lstStyle/>
        <a:p>
          <a:endParaRPr lang="nb-NO"/>
        </a:p>
      </dgm:t>
    </dgm:pt>
    <dgm:pt modelId="{74C965DD-B172-4D7C-B73A-F134609D04CC}" type="pres">
      <dgm:prSet presAssocID="{A22DBAF2-5DA6-44F7-88BF-F81E91291DC2}" presName="points" presStyleCnt="0"/>
      <dgm:spPr/>
    </dgm:pt>
    <dgm:pt modelId="{331317B2-AA64-48EC-A691-012D77AA14BE}" type="pres">
      <dgm:prSet presAssocID="{055F280E-E009-4DAD-B6D4-E038D81892A0}" presName="compositeA" presStyleCnt="0"/>
      <dgm:spPr/>
    </dgm:pt>
    <dgm:pt modelId="{58B90C30-D990-4CC2-96F4-7EA1408CA0DF}" type="pres">
      <dgm:prSet presAssocID="{055F280E-E009-4DAD-B6D4-E038D81892A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B8A67B-1525-4B45-8443-411D637C62B2}" type="pres">
      <dgm:prSet presAssocID="{055F280E-E009-4DAD-B6D4-E038D81892A0}" presName="circleA" presStyleLbl="node1" presStyleIdx="0" presStyleCnt="6"/>
      <dgm:spPr>
        <a:solidFill>
          <a:srgbClr val="DBE6F5"/>
        </a:solidFill>
      </dgm:spPr>
    </dgm:pt>
    <dgm:pt modelId="{5FCC17F2-5832-48EF-AD7A-06E2ACDDC993}" type="pres">
      <dgm:prSet presAssocID="{055F280E-E009-4DAD-B6D4-E038D81892A0}" presName="spaceA" presStyleCnt="0"/>
      <dgm:spPr/>
    </dgm:pt>
    <dgm:pt modelId="{EC75EAE1-E6B6-49B5-98CE-B4231F0A36F8}" type="pres">
      <dgm:prSet presAssocID="{FEC9AD1C-C1AA-408B-B034-A25768D8B25B}" presName="space" presStyleCnt="0"/>
      <dgm:spPr/>
    </dgm:pt>
    <dgm:pt modelId="{E5FD694B-A1CB-4563-95B3-0FC7C0426254}" type="pres">
      <dgm:prSet presAssocID="{F72977E9-A53D-4257-9A91-4C2BB0D00CB0}" presName="compositeB" presStyleCnt="0"/>
      <dgm:spPr/>
    </dgm:pt>
    <dgm:pt modelId="{32BC0221-55C4-4D80-BDCE-80763A962436}" type="pres">
      <dgm:prSet presAssocID="{F72977E9-A53D-4257-9A91-4C2BB0D00CB0}" presName="textB" presStyleLbl="revTx" presStyleIdx="1" presStyleCnt="6" custLinFactY="-65750" custLinFactNeighborX="2152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88B35A-2C11-4804-9B79-DBA0BA490C10}" type="pres">
      <dgm:prSet presAssocID="{F72977E9-A53D-4257-9A91-4C2BB0D00CB0}" presName="circleB" presStyleLbl="node1" presStyleIdx="1" presStyleCnt="6"/>
      <dgm:spPr>
        <a:solidFill>
          <a:srgbClr val="DBE6F5"/>
        </a:solidFill>
      </dgm:spPr>
    </dgm:pt>
    <dgm:pt modelId="{CE307199-C0A2-4D51-806A-6A1FC1560805}" type="pres">
      <dgm:prSet presAssocID="{F72977E9-A53D-4257-9A91-4C2BB0D00CB0}" presName="spaceB" presStyleCnt="0"/>
      <dgm:spPr/>
    </dgm:pt>
    <dgm:pt modelId="{D21F1D3B-0B48-4FB3-9CB6-90A3F5CE7B19}" type="pres">
      <dgm:prSet presAssocID="{F027E8AD-6506-492F-9965-E5728356A478}" presName="space" presStyleCnt="0"/>
      <dgm:spPr/>
    </dgm:pt>
    <dgm:pt modelId="{69D0586C-4169-4229-B4AE-ED55EED05760}" type="pres">
      <dgm:prSet presAssocID="{BDD79ECE-36F9-437F-870F-1CE11D7FD2B1}" presName="compositeA" presStyleCnt="0"/>
      <dgm:spPr/>
    </dgm:pt>
    <dgm:pt modelId="{4A30C7A4-5296-4169-BFDC-2AA3507AA0F5}" type="pres">
      <dgm:prSet presAssocID="{BDD79ECE-36F9-437F-870F-1CE11D7FD2B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496A0E-BDD7-4897-9180-5032340C23EB}" type="pres">
      <dgm:prSet presAssocID="{BDD79ECE-36F9-437F-870F-1CE11D7FD2B1}" presName="circleA" presStyleLbl="node1" presStyleIdx="2" presStyleCnt="6"/>
      <dgm:spPr>
        <a:solidFill>
          <a:srgbClr val="DBE6F5"/>
        </a:solidFill>
      </dgm:spPr>
    </dgm:pt>
    <dgm:pt modelId="{D3741B3F-32BF-400E-BC57-5818DFFF8808}" type="pres">
      <dgm:prSet presAssocID="{BDD79ECE-36F9-437F-870F-1CE11D7FD2B1}" presName="spaceA" presStyleCnt="0"/>
      <dgm:spPr/>
    </dgm:pt>
    <dgm:pt modelId="{F4F1128E-99E8-4864-B039-B8E8F3913D56}" type="pres">
      <dgm:prSet presAssocID="{23B8FF1C-6FF3-48F6-8EEA-ABCD3ED1CBB0}" presName="space" presStyleCnt="0"/>
      <dgm:spPr/>
    </dgm:pt>
    <dgm:pt modelId="{FFEB3E38-A2D8-4F27-9385-37E93EE7F298}" type="pres">
      <dgm:prSet presAssocID="{964FE027-4675-41F5-BD78-BACC8E1B1D64}" presName="compositeB" presStyleCnt="0"/>
      <dgm:spPr/>
    </dgm:pt>
    <dgm:pt modelId="{AFF414C1-D90C-4203-AC8C-B8066CCC0C13}" type="pres">
      <dgm:prSet presAssocID="{964FE027-4675-41F5-BD78-BACC8E1B1D64}" presName="textB" presStyleLbl="revTx" presStyleIdx="3" presStyleCnt="6" custLinFactY="-50000" custLinFactNeighborX="1619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3824B5-CEF1-4976-8DDE-B6E8DD56F30B}" type="pres">
      <dgm:prSet presAssocID="{964FE027-4675-41F5-BD78-BACC8E1B1D64}" presName="circleB" presStyleLbl="node1" presStyleIdx="3" presStyleCnt="6"/>
      <dgm:spPr>
        <a:solidFill>
          <a:srgbClr val="DBE6F5"/>
        </a:solidFill>
      </dgm:spPr>
    </dgm:pt>
    <dgm:pt modelId="{367D55BD-FC5B-488D-8C86-5C2261FB6AED}" type="pres">
      <dgm:prSet presAssocID="{964FE027-4675-41F5-BD78-BACC8E1B1D64}" presName="spaceB" presStyleCnt="0"/>
      <dgm:spPr/>
    </dgm:pt>
    <dgm:pt modelId="{1A01EC59-8E83-4422-AA1E-E93C4D69E0C1}" type="pres">
      <dgm:prSet presAssocID="{22A83854-9512-4D9B-8B2D-56E8483B70E4}" presName="space" presStyleCnt="0"/>
      <dgm:spPr/>
    </dgm:pt>
    <dgm:pt modelId="{71E32742-3D60-4364-82C5-ADA6B6A83AEA}" type="pres">
      <dgm:prSet presAssocID="{34C4A17C-3596-42BB-A95F-3B815B22B76F}" presName="compositeA" presStyleCnt="0"/>
      <dgm:spPr/>
    </dgm:pt>
    <dgm:pt modelId="{881C59B4-A111-424E-8051-CE36DA0E92AD}" type="pres">
      <dgm:prSet presAssocID="{34C4A17C-3596-42BB-A95F-3B815B22B76F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01329A-6946-472A-8E8D-DADC8B91ED4C}" type="pres">
      <dgm:prSet presAssocID="{34C4A17C-3596-42BB-A95F-3B815B22B76F}" presName="circleA" presStyleLbl="node1" presStyleIdx="4" presStyleCnt="6"/>
      <dgm:spPr>
        <a:solidFill>
          <a:srgbClr val="8DB9E5"/>
        </a:solidFill>
      </dgm:spPr>
    </dgm:pt>
    <dgm:pt modelId="{DDCC000D-3AE1-4024-BF6C-3ED8C828EEF9}" type="pres">
      <dgm:prSet presAssocID="{34C4A17C-3596-42BB-A95F-3B815B22B76F}" presName="spaceA" presStyleCnt="0"/>
      <dgm:spPr/>
    </dgm:pt>
    <dgm:pt modelId="{4AFA93DF-17CD-48CA-BC28-740D29AF8999}" type="pres">
      <dgm:prSet presAssocID="{D32C6498-3C79-4838-8588-27457C2CD132}" presName="space" presStyleCnt="0"/>
      <dgm:spPr/>
    </dgm:pt>
    <dgm:pt modelId="{3D4188EF-2F81-4707-B8B6-1E194FD4FE90}" type="pres">
      <dgm:prSet presAssocID="{55333C8D-9C29-4340-9B9F-8750C909835E}" presName="compositeB" presStyleCnt="0"/>
      <dgm:spPr/>
    </dgm:pt>
    <dgm:pt modelId="{496E5889-15CC-44D1-BD22-8C21DF975656}" type="pres">
      <dgm:prSet presAssocID="{55333C8D-9C29-4340-9B9F-8750C909835E}" presName="textB" presStyleLbl="revTx" presStyleIdx="5" presStyleCnt="6" custLinFactY="-65750" custLinFactNeighborX="1086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FEFE2D-7F0D-4E7F-A01F-78A300BB968A}" type="pres">
      <dgm:prSet presAssocID="{55333C8D-9C29-4340-9B9F-8750C909835E}" presName="circleB" presStyleLbl="node1" presStyleIdx="5" presStyleCnt="6"/>
      <dgm:spPr>
        <a:solidFill>
          <a:srgbClr val="DBE6F5"/>
        </a:solidFill>
      </dgm:spPr>
    </dgm:pt>
    <dgm:pt modelId="{0F49EDD9-4860-4037-91A6-764E8DBBDA0E}" type="pres">
      <dgm:prSet presAssocID="{55333C8D-9C29-4340-9B9F-8750C909835E}" presName="spaceB" presStyleCnt="0"/>
      <dgm:spPr/>
    </dgm:pt>
  </dgm:ptLst>
  <dgm:cxnLst>
    <dgm:cxn modelId="{0BFD5F87-C5F9-423B-AD30-D9154F3CC3A9}" type="presOf" srcId="{A22DBAF2-5DA6-44F7-88BF-F81E91291DC2}" destId="{EE8325E0-728E-4F0E-8BD7-8BB21F2E9847}" srcOrd="0" destOrd="0" presId="urn:microsoft.com/office/officeart/2005/8/layout/hProcess11"/>
    <dgm:cxn modelId="{3678E3FA-12BC-4452-ACC9-3288BCA21A54}" type="presOf" srcId="{BDD79ECE-36F9-437F-870F-1CE11D7FD2B1}" destId="{4A30C7A4-5296-4169-BFDC-2AA3507AA0F5}" srcOrd="0" destOrd="0" presId="urn:microsoft.com/office/officeart/2005/8/layout/hProcess11"/>
    <dgm:cxn modelId="{BF7BCF72-EB1A-4E54-9B6C-1C0279BDB940}" srcId="{A22DBAF2-5DA6-44F7-88BF-F81E91291DC2}" destId="{55333C8D-9C29-4340-9B9F-8750C909835E}" srcOrd="5" destOrd="0" parTransId="{87AA4422-E995-4806-A8F8-AA781AC96928}" sibTransId="{BE7A4392-142E-4001-AB59-8D6F7B42EECA}"/>
    <dgm:cxn modelId="{6391C162-0809-490C-A8A7-6B338FC2DC0D}" srcId="{A22DBAF2-5DA6-44F7-88BF-F81E91291DC2}" destId="{964FE027-4675-41F5-BD78-BACC8E1B1D64}" srcOrd="3" destOrd="0" parTransId="{F4B5595F-53A8-4DB2-99C2-0B15C0EBF44A}" sibTransId="{22A83854-9512-4D9B-8B2D-56E8483B70E4}"/>
    <dgm:cxn modelId="{509EF91F-228B-40DD-B1EA-B98AB992D4BF}" type="presOf" srcId="{34C4A17C-3596-42BB-A95F-3B815B22B76F}" destId="{881C59B4-A111-424E-8051-CE36DA0E92AD}" srcOrd="0" destOrd="0" presId="urn:microsoft.com/office/officeart/2005/8/layout/hProcess11"/>
    <dgm:cxn modelId="{9F135A5A-0475-4C50-9566-ED2F70CEAD82}" type="presOf" srcId="{055F280E-E009-4DAD-B6D4-E038D81892A0}" destId="{58B90C30-D990-4CC2-96F4-7EA1408CA0DF}" srcOrd="0" destOrd="0" presId="urn:microsoft.com/office/officeart/2005/8/layout/hProcess11"/>
    <dgm:cxn modelId="{D9069F3A-D3A7-4963-81F3-EA65595C25AC}" srcId="{A22DBAF2-5DA6-44F7-88BF-F81E91291DC2}" destId="{34C4A17C-3596-42BB-A95F-3B815B22B76F}" srcOrd="4" destOrd="0" parTransId="{2A105DE7-D004-4209-B897-E12E494B6682}" sibTransId="{D32C6498-3C79-4838-8588-27457C2CD132}"/>
    <dgm:cxn modelId="{A83F78E1-1161-4815-94A8-B886B70633F9}" srcId="{A22DBAF2-5DA6-44F7-88BF-F81E91291DC2}" destId="{BDD79ECE-36F9-437F-870F-1CE11D7FD2B1}" srcOrd="2" destOrd="0" parTransId="{23809EC7-2AC5-4494-B2F5-CD511C1B5504}" sibTransId="{23B8FF1C-6FF3-48F6-8EEA-ABCD3ED1CBB0}"/>
    <dgm:cxn modelId="{58B75D80-F9EF-4594-A856-FF9BD401D49E}" srcId="{A22DBAF2-5DA6-44F7-88BF-F81E91291DC2}" destId="{F72977E9-A53D-4257-9A91-4C2BB0D00CB0}" srcOrd="1" destOrd="0" parTransId="{D2BA738F-ECC2-4C21-AEBD-37E456E55137}" sibTransId="{F027E8AD-6506-492F-9965-E5728356A478}"/>
    <dgm:cxn modelId="{14AD5A73-AB9D-42C8-BB5E-DDE781F90598}" type="presOf" srcId="{F72977E9-A53D-4257-9A91-4C2BB0D00CB0}" destId="{32BC0221-55C4-4D80-BDCE-80763A962436}" srcOrd="0" destOrd="0" presId="urn:microsoft.com/office/officeart/2005/8/layout/hProcess11"/>
    <dgm:cxn modelId="{8A26A0B5-C89F-482B-A944-BBE1941B3E3F}" type="presOf" srcId="{964FE027-4675-41F5-BD78-BACC8E1B1D64}" destId="{AFF414C1-D90C-4203-AC8C-B8066CCC0C13}" srcOrd="0" destOrd="0" presId="urn:microsoft.com/office/officeart/2005/8/layout/hProcess11"/>
    <dgm:cxn modelId="{69F538C6-4738-45E1-8E49-4C7CFCE4F387}" srcId="{A22DBAF2-5DA6-44F7-88BF-F81E91291DC2}" destId="{055F280E-E009-4DAD-B6D4-E038D81892A0}" srcOrd="0" destOrd="0" parTransId="{71A7D46F-DE6B-4074-B60A-0AC04EF400F6}" sibTransId="{FEC9AD1C-C1AA-408B-B034-A25768D8B25B}"/>
    <dgm:cxn modelId="{96C171C0-750C-4E3F-B102-2A690FA2F178}" type="presOf" srcId="{55333C8D-9C29-4340-9B9F-8750C909835E}" destId="{496E5889-15CC-44D1-BD22-8C21DF975656}" srcOrd="0" destOrd="0" presId="urn:microsoft.com/office/officeart/2005/8/layout/hProcess11"/>
    <dgm:cxn modelId="{902F7810-DC28-4F55-AC7A-512946F4EE44}" type="presParOf" srcId="{EE8325E0-728E-4F0E-8BD7-8BB21F2E9847}" destId="{C90BEC73-BD7C-4426-AD7B-7A1CC5D25578}" srcOrd="0" destOrd="0" presId="urn:microsoft.com/office/officeart/2005/8/layout/hProcess11"/>
    <dgm:cxn modelId="{92A44E20-5E0F-4E68-A868-8D37EFFBB3FD}" type="presParOf" srcId="{EE8325E0-728E-4F0E-8BD7-8BB21F2E9847}" destId="{74C965DD-B172-4D7C-B73A-F134609D04CC}" srcOrd="1" destOrd="0" presId="urn:microsoft.com/office/officeart/2005/8/layout/hProcess11"/>
    <dgm:cxn modelId="{DF0E75EB-6C0A-48C5-883A-E76A0F9BA514}" type="presParOf" srcId="{74C965DD-B172-4D7C-B73A-F134609D04CC}" destId="{331317B2-AA64-48EC-A691-012D77AA14BE}" srcOrd="0" destOrd="0" presId="urn:microsoft.com/office/officeart/2005/8/layout/hProcess11"/>
    <dgm:cxn modelId="{BFB9D6F3-EEB1-431F-A322-BFB98CA00314}" type="presParOf" srcId="{331317B2-AA64-48EC-A691-012D77AA14BE}" destId="{58B90C30-D990-4CC2-96F4-7EA1408CA0DF}" srcOrd="0" destOrd="0" presId="urn:microsoft.com/office/officeart/2005/8/layout/hProcess11"/>
    <dgm:cxn modelId="{5EBA6D81-0565-4B53-B1A2-CBFBC92EA384}" type="presParOf" srcId="{331317B2-AA64-48EC-A691-012D77AA14BE}" destId="{63B8A67B-1525-4B45-8443-411D637C62B2}" srcOrd="1" destOrd="0" presId="urn:microsoft.com/office/officeart/2005/8/layout/hProcess11"/>
    <dgm:cxn modelId="{3BAF31F3-5813-4393-879D-B8EA1BEEDCF8}" type="presParOf" srcId="{331317B2-AA64-48EC-A691-012D77AA14BE}" destId="{5FCC17F2-5832-48EF-AD7A-06E2ACDDC993}" srcOrd="2" destOrd="0" presId="urn:microsoft.com/office/officeart/2005/8/layout/hProcess11"/>
    <dgm:cxn modelId="{8AC33ADC-003E-4AF3-A821-DEC49E749D3E}" type="presParOf" srcId="{74C965DD-B172-4D7C-B73A-F134609D04CC}" destId="{EC75EAE1-E6B6-49B5-98CE-B4231F0A36F8}" srcOrd="1" destOrd="0" presId="urn:microsoft.com/office/officeart/2005/8/layout/hProcess11"/>
    <dgm:cxn modelId="{75ED22A1-6CEB-48BF-87C2-EC6F8B5E1E73}" type="presParOf" srcId="{74C965DD-B172-4D7C-B73A-F134609D04CC}" destId="{E5FD694B-A1CB-4563-95B3-0FC7C0426254}" srcOrd="2" destOrd="0" presId="urn:microsoft.com/office/officeart/2005/8/layout/hProcess11"/>
    <dgm:cxn modelId="{95DAEA2A-71F6-4757-AFFE-7123E3EA92CD}" type="presParOf" srcId="{E5FD694B-A1CB-4563-95B3-0FC7C0426254}" destId="{32BC0221-55C4-4D80-BDCE-80763A962436}" srcOrd="0" destOrd="0" presId="urn:microsoft.com/office/officeart/2005/8/layout/hProcess11"/>
    <dgm:cxn modelId="{4A762AE2-8CB1-42F8-BAF4-A26490F1942A}" type="presParOf" srcId="{E5FD694B-A1CB-4563-95B3-0FC7C0426254}" destId="{0A88B35A-2C11-4804-9B79-DBA0BA490C10}" srcOrd="1" destOrd="0" presId="urn:microsoft.com/office/officeart/2005/8/layout/hProcess11"/>
    <dgm:cxn modelId="{DEC1194D-71E4-4F0A-BF44-78A96EB1CF43}" type="presParOf" srcId="{E5FD694B-A1CB-4563-95B3-0FC7C0426254}" destId="{CE307199-C0A2-4D51-806A-6A1FC1560805}" srcOrd="2" destOrd="0" presId="urn:microsoft.com/office/officeart/2005/8/layout/hProcess11"/>
    <dgm:cxn modelId="{43265FE0-B05B-4256-BCE7-1B172A29E77E}" type="presParOf" srcId="{74C965DD-B172-4D7C-B73A-F134609D04CC}" destId="{D21F1D3B-0B48-4FB3-9CB6-90A3F5CE7B19}" srcOrd="3" destOrd="0" presId="urn:microsoft.com/office/officeart/2005/8/layout/hProcess11"/>
    <dgm:cxn modelId="{6BD122E6-9CC3-43AC-BFD1-50513A0D7E2D}" type="presParOf" srcId="{74C965DD-B172-4D7C-B73A-F134609D04CC}" destId="{69D0586C-4169-4229-B4AE-ED55EED05760}" srcOrd="4" destOrd="0" presId="urn:microsoft.com/office/officeart/2005/8/layout/hProcess11"/>
    <dgm:cxn modelId="{456E1BBF-3857-4E9A-8494-07F52538C578}" type="presParOf" srcId="{69D0586C-4169-4229-B4AE-ED55EED05760}" destId="{4A30C7A4-5296-4169-BFDC-2AA3507AA0F5}" srcOrd="0" destOrd="0" presId="urn:microsoft.com/office/officeart/2005/8/layout/hProcess11"/>
    <dgm:cxn modelId="{11420C0C-E3F9-4DF2-B52D-339CE7F5E6A9}" type="presParOf" srcId="{69D0586C-4169-4229-B4AE-ED55EED05760}" destId="{6F496A0E-BDD7-4897-9180-5032340C23EB}" srcOrd="1" destOrd="0" presId="urn:microsoft.com/office/officeart/2005/8/layout/hProcess11"/>
    <dgm:cxn modelId="{E293ED68-8B77-4B1F-A44E-AA132EBC10A5}" type="presParOf" srcId="{69D0586C-4169-4229-B4AE-ED55EED05760}" destId="{D3741B3F-32BF-400E-BC57-5818DFFF8808}" srcOrd="2" destOrd="0" presId="urn:microsoft.com/office/officeart/2005/8/layout/hProcess11"/>
    <dgm:cxn modelId="{4D71970D-FFB4-4234-8ECF-055FA4143A3E}" type="presParOf" srcId="{74C965DD-B172-4D7C-B73A-F134609D04CC}" destId="{F4F1128E-99E8-4864-B039-B8E8F3913D56}" srcOrd="5" destOrd="0" presId="urn:microsoft.com/office/officeart/2005/8/layout/hProcess11"/>
    <dgm:cxn modelId="{9E95E719-DB01-4673-BC07-0D7435730D23}" type="presParOf" srcId="{74C965DD-B172-4D7C-B73A-F134609D04CC}" destId="{FFEB3E38-A2D8-4F27-9385-37E93EE7F298}" srcOrd="6" destOrd="0" presId="urn:microsoft.com/office/officeart/2005/8/layout/hProcess11"/>
    <dgm:cxn modelId="{B54A84FE-593D-4A6A-B45E-5BC31B7D6048}" type="presParOf" srcId="{FFEB3E38-A2D8-4F27-9385-37E93EE7F298}" destId="{AFF414C1-D90C-4203-AC8C-B8066CCC0C13}" srcOrd="0" destOrd="0" presId="urn:microsoft.com/office/officeart/2005/8/layout/hProcess11"/>
    <dgm:cxn modelId="{743C96F4-C58D-4595-AE39-90B0CA181B49}" type="presParOf" srcId="{FFEB3E38-A2D8-4F27-9385-37E93EE7F298}" destId="{083824B5-CEF1-4976-8DDE-B6E8DD56F30B}" srcOrd="1" destOrd="0" presId="urn:microsoft.com/office/officeart/2005/8/layout/hProcess11"/>
    <dgm:cxn modelId="{D471BFCC-6663-4A92-B375-4BFD067EFC2B}" type="presParOf" srcId="{FFEB3E38-A2D8-4F27-9385-37E93EE7F298}" destId="{367D55BD-FC5B-488D-8C86-5C2261FB6AED}" srcOrd="2" destOrd="0" presId="urn:microsoft.com/office/officeart/2005/8/layout/hProcess11"/>
    <dgm:cxn modelId="{B2BEEA09-7B8D-4215-A10F-A1C4D4FEE1E7}" type="presParOf" srcId="{74C965DD-B172-4D7C-B73A-F134609D04CC}" destId="{1A01EC59-8E83-4422-AA1E-E93C4D69E0C1}" srcOrd="7" destOrd="0" presId="urn:microsoft.com/office/officeart/2005/8/layout/hProcess11"/>
    <dgm:cxn modelId="{101E85AD-0A95-4526-ACF5-79FC357ABC96}" type="presParOf" srcId="{74C965DD-B172-4D7C-B73A-F134609D04CC}" destId="{71E32742-3D60-4364-82C5-ADA6B6A83AEA}" srcOrd="8" destOrd="0" presId="urn:microsoft.com/office/officeart/2005/8/layout/hProcess11"/>
    <dgm:cxn modelId="{95852CFE-C8EB-4DE9-8C4F-75EF73D2BB25}" type="presParOf" srcId="{71E32742-3D60-4364-82C5-ADA6B6A83AEA}" destId="{881C59B4-A111-424E-8051-CE36DA0E92AD}" srcOrd="0" destOrd="0" presId="urn:microsoft.com/office/officeart/2005/8/layout/hProcess11"/>
    <dgm:cxn modelId="{E7F2DB07-643C-4D59-B4EB-066F761242FC}" type="presParOf" srcId="{71E32742-3D60-4364-82C5-ADA6B6A83AEA}" destId="{0101329A-6946-472A-8E8D-DADC8B91ED4C}" srcOrd="1" destOrd="0" presId="urn:microsoft.com/office/officeart/2005/8/layout/hProcess11"/>
    <dgm:cxn modelId="{CD4073F6-589B-417C-ADED-E88E296099F9}" type="presParOf" srcId="{71E32742-3D60-4364-82C5-ADA6B6A83AEA}" destId="{DDCC000D-3AE1-4024-BF6C-3ED8C828EEF9}" srcOrd="2" destOrd="0" presId="urn:microsoft.com/office/officeart/2005/8/layout/hProcess11"/>
    <dgm:cxn modelId="{94D00F49-9809-4087-9B08-AD8BBDA2F2CF}" type="presParOf" srcId="{74C965DD-B172-4D7C-B73A-F134609D04CC}" destId="{4AFA93DF-17CD-48CA-BC28-740D29AF8999}" srcOrd="9" destOrd="0" presId="urn:microsoft.com/office/officeart/2005/8/layout/hProcess11"/>
    <dgm:cxn modelId="{B9A1C97E-C6C2-47C5-9A07-883A228DC7D4}" type="presParOf" srcId="{74C965DD-B172-4D7C-B73A-F134609D04CC}" destId="{3D4188EF-2F81-4707-B8B6-1E194FD4FE90}" srcOrd="10" destOrd="0" presId="urn:microsoft.com/office/officeart/2005/8/layout/hProcess11"/>
    <dgm:cxn modelId="{7670A412-0CBD-4202-8C0F-F87F4F94E4A0}" type="presParOf" srcId="{3D4188EF-2F81-4707-B8B6-1E194FD4FE90}" destId="{496E5889-15CC-44D1-BD22-8C21DF975656}" srcOrd="0" destOrd="0" presId="urn:microsoft.com/office/officeart/2005/8/layout/hProcess11"/>
    <dgm:cxn modelId="{F326D2EE-5534-4F85-9246-E1DD43D8BBAB}" type="presParOf" srcId="{3D4188EF-2F81-4707-B8B6-1E194FD4FE90}" destId="{4FFEFE2D-7F0D-4E7F-A01F-78A300BB968A}" srcOrd="1" destOrd="0" presId="urn:microsoft.com/office/officeart/2005/8/layout/hProcess11"/>
    <dgm:cxn modelId="{2738490A-79BA-4B5B-A633-6DC993376725}" type="presParOf" srcId="{3D4188EF-2F81-4707-B8B6-1E194FD4FE90}" destId="{0F49EDD9-4860-4037-91A6-764E8DBBDA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0E244-2EB4-4D8F-83C4-69496F6FC48B}">
      <dsp:nvSpPr>
        <dsp:cNvPr id="0" name=""/>
        <dsp:cNvSpPr/>
      </dsp:nvSpPr>
      <dsp:spPr>
        <a:xfrm>
          <a:off x="4" y="0"/>
          <a:ext cx="8272481" cy="352839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2CC45-5A22-4169-852E-22E013AE90E5}">
      <dsp:nvSpPr>
        <dsp:cNvPr id="0" name=""/>
        <dsp:cNvSpPr/>
      </dsp:nvSpPr>
      <dsp:spPr>
        <a:xfrm>
          <a:off x="1938" y="1058517"/>
          <a:ext cx="1126318" cy="141135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FUGE (Research Council) </a:t>
          </a:r>
          <a:r>
            <a:rPr lang="nb-NO" sz="1100" kern="1200" dirty="0" err="1" smtClean="0"/>
            <a:t>Capacity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building</a:t>
          </a:r>
          <a:r>
            <a:rPr lang="nb-NO" sz="1100" kern="1200" dirty="0" smtClean="0"/>
            <a:t> and </a:t>
          </a:r>
          <a:r>
            <a:rPr lang="nb-NO" sz="1100" kern="1200" dirty="0" err="1" smtClean="0"/>
            <a:t>Infrastructure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2002-2011 </a:t>
          </a:r>
          <a:endParaRPr lang="nb-NO" sz="1100" kern="1200" dirty="0"/>
        </a:p>
      </dsp:txBody>
      <dsp:txXfrm>
        <a:off x="56920" y="1113499"/>
        <a:ext cx="1016354" cy="1301393"/>
      </dsp:txXfrm>
    </dsp:sp>
    <dsp:sp modelId="{EEA1B7D4-C5EB-476F-9E97-2CBF265DB40F}">
      <dsp:nvSpPr>
        <dsp:cNvPr id="0" name=""/>
        <dsp:cNvSpPr/>
      </dsp:nvSpPr>
      <dsp:spPr>
        <a:xfrm>
          <a:off x="1358810" y="1042287"/>
          <a:ext cx="1020327" cy="1411357"/>
        </a:xfrm>
        <a:prstGeom prst="roundRect">
          <a:avLst/>
        </a:prstGeom>
        <a:solidFill>
          <a:schemeClr val="accent3">
            <a:shade val="80000"/>
            <a:hueOff val="-11159"/>
            <a:satOff val="-737"/>
            <a:lumOff val="4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/>
            <a:t>Identified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needs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 smtClean="0"/>
            <a:t>Centralised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sequencing</a:t>
          </a:r>
          <a:r>
            <a:rPr lang="nb-NO" sz="1100" kern="1200" dirty="0" smtClean="0"/>
            <a:t>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2011-2013 </a:t>
          </a:r>
          <a:endParaRPr lang="nb-NO" sz="1100" kern="1200" dirty="0"/>
        </a:p>
      </dsp:txBody>
      <dsp:txXfrm>
        <a:off x="1408618" y="1092095"/>
        <a:ext cx="920711" cy="1311741"/>
      </dsp:txXfrm>
    </dsp:sp>
    <dsp:sp modelId="{D56ECDDA-8188-42F7-9EA6-A34527F578B4}">
      <dsp:nvSpPr>
        <dsp:cNvPr id="0" name=""/>
        <dsp:cNvSpPr/>
      </dsp:nvSpPr>
      <dsp:spPr>
        <a:xfrm>
          <a:off x="2461940" y="1058517"/>
          <a:ext cx="1020327" cy="1411357"/>
        </a:xfrm>
        <a:prstGeom prst="roundRect">
          <a:avLst/>
        </a:prstGeom>
        <a:solidFill>
          <a:schemeClr val="accent3">
            <a:shade val="80000"/>
            <a:hueOff val="-22317"/>
            <a:satOff val="-1474"/>
            <a:lumOff val="9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PM in </a:t>
          </a:r>
          <a:r>
            <a:rPr lang="nb-NO" sz="1100" kern="1200" dirty="0" err="1" smtClean="0"/>
            <a:t>the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health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care</a:t>
          </a:r>
          <a:r>
            <a:rPr lang="nb-NO" sz="1100" kern="1200" dirty="0" smtClean="0"/>
            <a:t> services</a:t>
          </a:r>
        </a:p>
      </dsp:txBody>
      <dsp:txXfrm>
        <a:off x="2511748" y="1108325"/>
        <a:ext cx="920711" cy="1311741"/>
      </dsp:txXfrm>
    </dsp:sp>
    <dsp:sp modelId="{217A3E1E-A327-43F0-93C0-AAD1657C2A3B}">
      <dsp:nvSpPr>
        <dsp:cNvPr id="0" name=""/>
        <dsp:cNvSpPr/>
      </dsp:nvSpPr>
      <dsp:spPr>
        <a:xfrm>
          <a:off x="3652322" y="1058517"/>
          <a:ext cx="1020327" cy="1411357"/>
        </a:xfrm>
        <a:prstGeom prst="roundRect">
          <a:avLst/>
        </a:prstGeom>
        <a:solidFill>
          <a:schemeClr val="accent3">
            <a:shade val="80000"/>
            <a:hueOff val="-33476"/>
            <a:satOff val="-2211"/>
            <a:lumOff val="14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Health and Care 21 </a:t>
          </a:r>
          <a:r>
            <a:rPr lang="nb-NO" sz="1100" kern="1200" dirty="0" err="1" smtClean="0"/>
            <a:t>strategy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2014</a:t>
          </a:r>
        </a:p>
      </dsp:txBody>
      <dsp:txXfrm>
        <a:off x="3702130" y="1108325"/>
        <a:ext cx="920711" cy="1311741"/>
      </dsp:txXfrm>
    </dsp:sp>
    <dsp:sp modelId="{0F468DE8-CDC1-4903-B7CF-16A2AE11DA4E}">
      <dsp:nvSpPr>
        <dsp:cNvPr id="0" name=""/>
        <dsp:cNvSpPr/>
      </dsp:nvSpPr>
      <dsp:spPr>
        <a:xfrm>
          <a:off x="4869456" y="1058517"/>
          <a:ext cx="1020327" cy="1411357"/>
        </a:xfrm>
        <a:prstGeom prst="roundRect">
          <a:avLst/>
        </a:prstGeom>
        <a:solidFill>
          <a:schemeClr val="accent3">
            <a:shade val="80000"/>
            <a:hueOff val="-44634"/>
            <a:satOff val="-2947"/>
            <a:lumOff val="19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National </a:t>
          </a:r>
          <a:r>
            <a:rPr lang="nb-NO" sz="1200" kern="1200" dirty="0" err="1" smtClean="0"/>
            <a:t>strategy</a:t>
          </a:r>
          <a:endParaRPr lang="nb-N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2016</a:t>
          </a:r>
          <a:endParaRPr lang="nb-NO" sz="1200" kern="1200" dirty="0"/>
        </a:p>
      </dsp:txBody>
      <dsp:txXfrm>
        <a:off x="4919264" y="1108325"/>
        <a:ext cx="920711" cy="1311741"/>
      </dsp:txXfrm>
    </dsp:sp>
    <dsp:sp modelId="{68DDE244-6A58-4ABA-ADB4-194E8200E4C0}">
      <dsp:nvSpPr>
        <dsp:cNvPr id="0" name=""/>
        <dsp:cNvSpPr/>
      </dsp:nvSpPr>
      <dsp:spPr>
        <a:xfrm>
          <a:off x="6078090" y="1061185"/>
          <a:ext cx="1020327" cy="1411357"/>
        </a:xfrm>
        <a:prstGeom prst="roundRect">
          <a:avLst/>
        </a:prstGeom>
        <a:solidFill>
          <a:schemeClr val="accent3">
            <a:shade val="80000"/>
            <a:hueOff val="-55793"/>
            <a:satOff val="-3684"/>
            <a:lumOff val="239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White </a:t>
          </a:r>
          <a:r>
            <a:rPr lang="nb-NO" sz="1100" kern="1200" dirty="0" err="1" smtClean="0"/>
            <a:t>papers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baseline="0" dirty="0" smtClean="0"/>
            <a:t>2015-2017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baseline="0" dirty="0" smtClean="0"/>
            <a:t>E-</a:t>
          </a:r>
          <a:r>
            <a:rPr lang="nb-NO" sz="1000" kern="1200" baseline="0" dirty="0" err="1" smtClean="0"/>
            <a:t>health</a:t>
          </a:r>
          <a:endParaRPr lang="nb-NO" sz="1000" kern="1200" baseline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baseline="0" dirty="0" err="1" smtClean="0"/>
            <a:t>Medicines</a:t>
          </a:r>
          <a:endParaRPr lang="nb-NO" sz="1000" kern="1200" baseline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baseline="0" dirty="0" err="1" smtClean="0"/>
            <a:t>Biotechnology</a:t>
          </a:r>
          <a:endParaRPr lang="nb-NO" sz="1000" kern="1200" baseline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baseline="0" dirty="0" smtClean="0"/>
            <a:t>National </a:t>
          </a:r>
          <a:r>
            <a:rPr lang="nb-NO" sz="1000" kern="1200" baseline="0" dirty="0" err="1" smtClean="0"/>
            <a:t>health</a:t>
          </a:r>
          <a:r>
            <a:rPr lang="nb-NO" sz="1000" kern="1200" baseline="0" dirty="0" smtClean="0"/>
            <a:t> and hospital plan</a:t>
          </a:r>
        </a:p>
      </dsp:txBody>
      <dsp:txXfrm>
        <a:off x="6127898" y="1110993"/>
        <a:ext cx="920711" cy="1311741"/>
      </dsp:txXfrm>
    </dsp:sp>
    <dsp:sp modelId="{2950179D-8C61-40C4-B609-98BBBD745976}">
      <dsp:nvSpPr>
        <dsp:cNvPr id="0" name=""/>
        <dsp:cNvSpPr/>
      </dsp:nvSpPr>
      <dsp:spPr>
        <a:xfrm>
          <a:off x="7250220" y="1058517"/>
          <a:ext cx="1020327" cy="1411357"/>
        </a:xfrm>
        <a:prstGeom prst="roundRect">
          <a:avLst/>
        </a:prstGeom>
        <a:solidFill>
          <a:schemeClr val="accent3">
            <a:shade val="80000"/>
            <a:hueOff val="-66951"/>
            <a:satOff val="-4421"/>
            <a:lumOff val="28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Nordic  </a:t>
          </a:r>
          <a:r>
            <a:rPr lang="nb-NO" sz="1100" kern="1200" dirty="0" err="1" smtClean="0"/>
            <a:t>research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collaboration</a:t>
          </a:r>
          <a:r>
            <a:rPr lang="nb-NO" sz="1100" kern="1200" dirty="0" smtClean="0"/>
            <a:t>  for </a:t>
          </a:r>
          <a:r>
            <a:rPr lang="nb-NO" sz="1100" kern="1200" dirty="0" err="1" smtClean="0"/>
            <a:t>better</a:t>
          </a:r>
          <a:r>
            <a:rPr lang="nb-NO" sz="1100" kern="1200" dirty="0" smtClean="0"/>
            <a:t> </a:t>
          </a:r>
          <a:r>
            <a:rPr lang="nb-NO" sz="1100" kern="1200" dirty="0" err="1" smtClean="0"/>
            <a:t>health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2017-2019</a:t>
          </a:r>
          <a:endParaRPr lang="nb-NO" sz="1200" kern="1200" dirty="0"/>
        </a:p>
      </dsp:txBody>
      <dsp:txXfrm>
        <a:off x="7300028" y="1108325"/>
        <a:ext cx="920711" cy="1311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BEC73-BD7C-4426-AD7B-7A1CC5D25578}">
      <dsp:nvSpPr>
        <dsp:cNvPr id="0" name=""/>
        <dsp:cNvSpPr/>
      </dsp:nvSpPr>
      <dsp:spPr>
        <a:xfrm>
          <a:off x="0" y="342899"/>
          <a:ext cx="9793225" cy="45720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90C30-D990-4CC2-96F4-7EA1408CA0DF}">
      <dsp:nvSpPr>
        <dsp:cNvPr id="0" name=""/>
        <dsp:cNvSpPr/>
      </dsp:nvSpPr>
      <dsp:spPr>
        <a:xfrm>
          <a:off x="2420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2014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2420" y="0"/>
        <a:ext cx="1409449" cy="457200"/>
      </dsp:txXfrm>
    </dsp:sp>
    <dsp:sp modelId="{63B8A67B-1525-4B45-8443-411D637C62B2}">
      <dsp:nvSpPr>
        <dsp:cNvPr id="0" name=""/>
        <dsp:cNvSpPr/>
      </dsp:nvSpPr>
      <dsp:spPr>
        <a:xfrm>
          <a:off x="649995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C0221-55C4-4D80-BDCE-80763A962436}">
      <dsp:nvSpPr>
        <dsp:cNvPr id="0" name=""/>
        <dsp:cNvSpPr/>
      </dsp:nvSpPr>
      <dsp:spPr>
        <a:xfrm>
          <a:off x="1512674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2015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1512674" y="0"/>
        <a:ext cx="1409449" cy="457200"/>
      </dsp:txXfrm>
    </dsp:sp>
    <dsp:sp modelId="{0A88B35A-2C11-4804-9B79-DBA0BA490C10}">
      <dsp:nvSpPr>
        <dsp:cNvPr id="0" name=""/>
        <dsp:cNvSpPr/>
      </dsp:nvSpPr>
      <dsp:spPr>
        <a:xfrm>
          <a:off x="2129917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C7A4-5296-4169-BFDC-2AA3507AA0F5}">
      <dsp:nvSpPr>
        <dsp:cNvPr id="0" name=""/>
        <dsp:cNvSpPr/>
      </dsp:nvSpPr>
      <dsp:spPr>
        <a:xfrm>
          <a:off x="2962265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2016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2962265" y="0"/>
        <a:ext cx="1409449" cy="457200"/>
      </dsp:txXfrm>
    </dsp:sp>
    <dsp:sp modelId="{6F496A0E-BDD7-4897-9180-5032340C23EB}">
      <dsp:nvSpPr>
        <dsp:cNvPr id="0" name=""/>
        <dsp:cNvSpPr/>
      </dsp:nvSpPr>
      <dsp:spPr>
        <a:xfrm>
          <a:off x="3609840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414C1-D90C-4203-AC8C-B8066CCC0C13}">
      <dsp:nvSpPr>
        <dsp:cNvPr id="0" name=""/>
        <dsp:cNvSpPr/>
      </dsp:nvSpPr>
      <dsp:spPr>
        <a:xfrm>
          <a:off x="4465006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tx1"/>
              </a:solidFill>
            </a:rPr>
            <a:t>2017</a:t>
          </a:r>
          <a:endParaRPr lang="nb-NO" sz="1600" kern="1200" dirty="0">
            <a:solidFill>
              <a:schemeClr val="tx1"/>
            </a:solidFill>
          </a:endParaRPr>
        </a:p>
      </dsp:txBody>
      <dsp:txXfrm>
        <a:off x="4465006" y="0"/>
        <a:ext cx="1409449" cy="457200"/>
      </dsp:txXfrm>
    </dsp:sp>
    <dsp:sp modelId="{083824B5-CEF1-4976-8DDE-B6E8DD56F30B}">
      <dsp:nvSpPr>
        <dsp:cNvPr id="0" name=""/>
        <dsp:cNvSpPr/>
      </dsp:nvSpPr>
      <dsp:spPr>
        <a:xfrm>
          <a:off x="5089762" y="514350"/>
          <a:ext cx="114300" cy="114300"/>
        </a:xfrm>
        <a:prstGeom prst="ellipse">
          <a:avLst/>
        </a:prstGeom>
        <a:solidFill>
          <a:srgbClr val="8DB9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C59B4-A111-424E-8051-CE36DA0E92AD}">
      <dsp:nvSpPr>
        <dsp:cNvPr id="0" name=""/>
        <dsp:cNvSpPr/>
      </dsp:nvSpPr>
      <dsp:spPr>
        <a:xfrm>
          <a:off x="5922109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2018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5922109" y="0"/>
        <a:ext cx="1409449" cy="457200"/>
      </dsp:txXfrm>
    </dsp:sp>
    <dsp:sp modelId="{0101329A-6946-472A-8E8D-DADC8B91ED4C}">
      <dsp:nvSpPr>
        <dsp:cNvPr id="0" name=""/>
        <dsp:cNvSpPr/>
      </dsp:nvSpPr>
      <dsp:spPr>
        <a:xfrm>
          <a:off x="6569684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E5889-15CC-44D1-BD22-8C21DF975656}">
      <dsp:nvSpPr>
        <dsp:cNvPr id="0" name=""/>
        <dsp:cNvSpPr/>
      </dsp:nvSpPr>
      <dsp:spPr>
        <a:xfrm>
          <a:off x="7417338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2019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7417338" y="0"/>
        <a:ext cx="1409449" cy="457200"/>
      </dsp:txXfrm>
    </dsp:sp>
    <dsp:sp modelId="{4FFEFE2D-7F0D-4E7F-A01F-78A300BB968A}">
      <dsp:nvSpPr>
        <dsp:cNvPr id="0" name=""/>
        <dsp:cNvSpPr/>
      </dsp:nvSpPr>
      <dsp:spPr>
        <a:xfrm>
          <a:off x="8049606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BEC73-BD7C-4426-AD7B-7A1CC5D25578}">
      <dsp:nvSpPr>
        <dsp:cNvPr id="0" name=""/>
        <dsp:cNvSpPr/>
      </dsp:nvSpPr>
      <dsp:spPr>
        <a:xfrm>
          <a:off x="0" y="342899"/>
          <a:ext cx="9793225" cy="45720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90C30-D990-4CC2-96F4-7EA1408CA0DF}">
      <dsp:nvSpPr>
        <dsp:cNvPr id="0" name=""/>
        <dsp:cNvSpPr/>
      </dsp:nvSpPr>
      <dsp:spPr>
        <a:xfrm>
          <a:off x="2420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2014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2420" y="0"/>
        <a:ext cx="1409449" cy="457200"/>
      </dsp:txXfrm>
    </dsp:sp>
    <dsp:sp modelId="{63B8A67B-1525-4B45-8443-411D637C62B2}">
      <dsp:nvSpPr>
        <dsp:cNvPr id="0" name=""/>
        <dsp:cNvSpPr/>
      </dsp:nvSpPr>
      <dsp:spPr>
        <a:xfrm>
          <a:off x="649995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C0221-55C4-4D80-BDCE-80763A962436}">
      <dsp:nvSpPr>
        <dsp:cNvPr id="0" name=""/>
        <dsp:cNvSpPr/>
      </dsp:nvSpPr>
      <dsp:spPr>
        <a:xfrm>
          <a:off x="1512674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2015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1512674" y="0"/>
        <a:ext cx="1409449" cy="457200"/>
      </dsp:txXfrm>
    </dsp:sp>
    <dsp:sp modelId="{0A88B35A-2C11-4804-9B79-DBA0BA490C10}">
      <dsp:nvSpPr>
        <dsp:cNvPr id="0" name=""/>
        <dsp:cNvSpPr/>
      </dsp:nvSpPr>
      <dsp:spPr>
        <a:xfrm>
          <a:off x="2129917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C7A4-5296-4169-BFDC-2AA3507AA0F5}">
      <dsp:nvSpPr>
        <dsp:cNvPr id="0" name=""/>
        <dsp:cNvSpPr/>
      </dsp:nvSpPr>
      <dsp:spPr>
        <a:xfrm>
          <a:off x="2962265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2016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2962265" y="0"/>
        <a:ext cx="1409449" cy="457200"/>
      </dsp:txXfrm>
    </dsp:sp>
    <dsp:sp modelId="{6F496A0E-BDD7-4897-9180-5032340C23EB}">
      <dsp:nvSpPr>
        <dsp:cNvPr id="0" name=""/>
        <dsp:cNvSpPr/>
      </dsp:nvSpPr>
      <dsp:spPr>
        <a:xfrm>
          <a:off x="3609840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414C1-D90C-4203-AC8C-B8066CCC0C13}">
      <dsp:nvSpPr>
        <dsp:cNvPr id="0" name=""/>
        <dsp:cNvSpPr/>
      </dsp:nvSpPr>
      <dsp:spPr>
        <a:xfrm>
          <a:off x="4465006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2017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4465006" y="0"/>
        <a:ext cx="1409449" cy="457200"/>
      </dsp:txXfrm>
    </dsp:sp>
    <dsp:sp modelId="{083824B5-CEF1-4976-8DDE-B6E8DD56F30B}">
      <dsp:nvSpPr>
        <dsp:cNvPr id="0" name=""/>
        <dsp:cNvSpPr/>
      </dsp:nvSpPr>
      <dsp:spPr>
        <a:xfrm>
          <a:off x="5089762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C59B4-A111-424E-8051-CE36DA0E92AD}">
      <dsp:nvSpPr>
        <dsp:cNvPr id="0" name=""/>
        <dsp:cNvSpPr/>
      </dsp:nvSpPr>
      <dsp:spPr>
        <a:xfrm>
          <a:off x="5922109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tx1"/>
              </a:solidFill>
            </a:rPr>
            <a:t>2018</a:t>
          </a:r>
          <a:endParaRPr lang="nb-NO" sz="1600" kern="1200" dirty="0">
            <a:solidFill>
              <a:schemeClr val="tx1"/>
            </a:solidFill>
          </a:endParaRPr>
        </a:p>
      </dsp:txBody>
      <dsp:txXfrm>
        <a:off x="5922109" y="0"/>
        <a:ext cx="1409449" cy="457200"/>
      </dsp:txXfrm>
    </dsp:sp>
    <dsp:sp modelId="{0101329A-6946-472A-8E8D-DADC8B91ED4C}">
      <dsp:nvSpPr>
        <dsp:cNvPr id="0" name=""/>
        <dsp:cNvSpPr/>
      </dsp:nvSpPr>
      <dsp:spPr>
        <a:xfrm>
          <a:off x="6569684" y="514350"/>
          <a:ext cx="114300" cy="114300"/>
        </a:xfrm>
        <a:prstGeom prst="ellipse">
          <a:avLst/>
        </a:prstGeom>
        <a:solidFill>
          <a:srgbClr val="8DB9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E5889-15CC-44D1-BD22-8C21DF975656}">
      <dsp:nvSpPr>
        <dsp:cNvPr id="0" name=""/>
        <dsp:cNvSpPr/>
      </dsp:nvSpPr>
      <dsp:spPr>
        <a:xfrm>
          <a:off x="7417338" y="0"/>
          <a:ext cx="1409449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2"/>
              </a:solidFill>
            </a:rPr>
            <a:t>2019</a:t>
          </a:r>
          <a:endParaRPr lang="nb-NO" sz="1600" kern="1200" dirty="0">
            <a:solidFill>
              <a:schemeClr val="bg2"/>
            </a:solidFill>
          </a:endParaRPr>
        </a:p>
      </dsp:txBody>
      <dsp:txXfrm>
        <a:off x="7417338" y="0"/>
        <a:ext cx="1409449" cy="457200"/>
      </dsp:txXfrm>
    </dsp:sp>
    <dsp:sp modelId="{4FFEFE2D-7F0D-4E7F-A01F-78A300BB968A}">
      <dsp:nvSpPr>
        <dsp:cNvPr id="0" name=""/>
        <dsp:cNvSpPr/>
      </dsp:nvSpPr>
      <dsp:spPr>
        <a:xfrm>
          <a:off x="8049606" y="514350"/>
          <a:ext cx="114300" cy="114300"/>
        </a:xfrm>
        <a:prstGeom prst="ellipse">
          <a:avLst/>
        </a:prstGeom>
        <a:solidFill>
          <a:srgbClr val="DBE6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7A064-D11C-4271-AF9B-7E21AABF1F14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854A-3811-4F3C-B5AF-AC0E27B712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47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29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 smtClean="0"/>
              <a:t>Her er målsetningene i en litt mer konkretisert form.</a:t>
            </a:r>
          </a:p>
          <a:p>
            <a:r>
              <a:rPr lang="nb-NO" dirty="0" smtClean="0"/>
              <a:t>Handlingsplan</a:t>
            </a:r>
            <a:r>
              <a:rPr lang="nb-NO" baseline="0" dirty="0" smtClean="0"/>
              <a:t> for kliniske studier kommer etter helsenæringsmeldingen vinteren 2019 og er derfor utsatt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03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dirty="0" smtClean="0"/>
              <a:t>Handlingsplanen for forskning og innovasjon innenfor persontilpasset medisin skal bidra til </a:t>
            </a:r>
            <a:r>
              <a:rPr lang="nb-NO" u="sng" dirty="0" smtClean="0"/>
              <a:t>optimal utnyttelse av eksisterende finansieringsordninger </a:t>
            </a:r>
            <a:r>
              <a:rPr lang="nb-NO" dirty="0" smtClean="0"/>
              <a:t>for ansvarlig forskning og innovasjon, og gjennom samarbeid mellom relevante finansieringsinstanser legge til rette for en god kunnskapsutvikling for persontilpasset medisin i Norge. Arbeidet har et nasjonalt og et internasjonalt perspektiv.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22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92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Helt sikkert</a:t>
            </a:r>
            <a:r>
              <a:rPr lang="nb-NO" sz="1400" baseline="0" dirty="0" smtClean="0"/>
              <a:t> flere lover – bla. spesialisthelsetjenesteloven som har berøringsflater</a:t>
            </a:r>
          </a:p>
          <a:p>
            <a:endParaRPr lang="nb-NO" sz="1400" baseline="0" dirty="0" smtClean="0"/>
          </a:p>
          <a:p>
            <a:r>
              <a:rPr lang="nb-NO" sz="1400" baseline="0" dirty="0" smtClean="0"/>
              <a:t>GDPR og nasjonalt spillerom – ikke i definisjoner og at krav til behandlingsgrunnlag, men hvordan det operasjonaliseres i norsk rett</a:t>
            </a: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5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Forskning</a:t>
            </a:r>
            <a:r>
              <a:rPr lang="nb-NO" sz="1400" baseline="0" dirty="0" smtClean="0"/>
              <a:t> og utprøvende behandling kan ikke likestilles, men det er noen fellestrekk. </a:t>
            </a:r>
          </a:p>
          <a:p>
            <a:r>
              <a:rPr lang="nb-NO" sz="1400" baseline="0" dirty="0" smtClean="0"/>
              <a:t>Forsikring</a:t>
            </a:r>
            <a:endParaRPr lang="nb-NO" sz="1400" dirty="0" smtClean="0"/>
          </a:p>
          <a:p>
            <a:r>
              <a:rPr lang="nb-NO" sz="1400" dirty="0" smtClean="0"/>
              <a:t>Bruk</a:t>
            </a:r>
            <a:r>
              <a:rPr lang="nb-NO" sz="1400" baseline="0" dirty="0" smtClean="0"/>
              <a:t> av e</a:t>
            </a:r>
            <a:r>
              <a:rPr lang="nb-NO" sz="1400" dirty="0" smtClean="0"/>
              <a:t>ksisterende pasientjournaler reiser både juridiske og praktiske spørsmål. </a:t>
            </a:r>
          </a:p>
          <a:p>
            <a:r>
              <a:rPr lang="nb-NO" sz="1400" dirty="0" smtClean="0"/>
              <a:t>Fritekst og lite struktur – og taushetsplikt og personvern</a:t>
            </a: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59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I tillegg: Avhandlingen</a:t>
            </a:r>
            <a:r>
              <a:rPr lang="nb-NO" sz="1400" baseline="0" dirty="0" smtClean="0"/>
              <a:t> til Anne Kjersti reiser en rekke gode spørsmål og utfordringer som vi vurderer</a:t>
            </a: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97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29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13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44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70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60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37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75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854A-3811-4F3C-B5AF-AC0E27B712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7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T Tittels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2">
              <a:lumMod val="10000"/>
              <a:lumOff val="90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 smtClean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Tittel</a:t>
            </a:r>
            <a:r>
              <a:rPr lang="en-US" dirty="0" smtClean="0"/>
              <a:t> p</a:t>
            </a:r>
            <a:r>
              <a:rPr lang="nb-NO" dirty="0" smtClean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Navn</a:t>
            </a:r>
            <a:r>
              <a:rPr lang="en-US" dirty="0" smtClean="0"/>
              <a:t> p</a:t>
            </a:r>
            <a:r>
              <a:rPr lang="nb-NO" dirty="0" smtClean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9220200" y="3084197"/>
            <a:ext cx="2766060" cy="33237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rgbClr val="66CCFF"/>
                </a:solidFill>
              </a:defRPr>
            </a:lvl1pPr>
          </a:lstStyle>
          <a:p>
            <a:pPr lvl="0"/>
            <a:r>
              <a:rPr lang="nb-NO" sz="800" dirty="0" smtClean="0"/>
              <a:t>-</a:t>
            </a:r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407447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T Del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6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DF8C27-BE41-44B4-BFA9-12F26D2D3F58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07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T Avslutnings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4" y="3011400"/>
            <a:ext cx="3576732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Tittels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 smtClean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Tittel</a:t>
            </a:r>
            <a:r>
              <a:rPr lang="en-US" dirty="0" smtClean="0"/>
              <a:t> p</a:t>
            </a:r>
            <a:r>
              <a:rPr lang="nb-NO" dirty="0" smtClean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Navn</a:t>
            </a:r>
            <a:r>
              <a:rPr lang="en-US" dirty="0" smtClean="0"/>
              <a:t> p</a:t>
            </a:r>
            <a:r>
              <a:rPr lang="nb-NO" dirty="0" smtClean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284350" y="4361320"/>
            <a:ext cx="11673840" cy="250085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800" dirty="0" smtClean="0"/>
              <a:t>-</a:t>
            </a:r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54420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Tittel og innhold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B008CC-2E06-47E5-A70C-715CFE203FE8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4181449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To innholdsdeler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266688-469D-49D4-835F-94F532537AA9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64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Tre innholdsdeler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legge inn tittel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313A5B0-B413-43E4-95D9-B76CAC8C6F2A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0690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Bilde - heldekk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7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Innhold og bil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E8127-6A70-4CF1-96FB-220BF777113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25.11.2019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Klikk for skrive tittel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49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2 bilder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B0105-D440-4CBF-B0FE-16C50E48AA58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14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15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0965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0965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14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53239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891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91389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46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B83885-C6DB-428E-B0DC-5C36F4C82E3A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 smtClean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9233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3 bilder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DBF7726-2E80-4AA2-968F-F878B1BC8B70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mtClean="0"/>
              <a:t>Klikk ikonet for å legge til et bilde</a:t>
            </a:r>
            <a:endParaRPr lang="nb-NO" dirty="0" smtClean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80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T Sita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 smtClean="0"/>
              <a:t>«</a:t>
            </a:r>
            <a:r>
              <a:rPr lang="nb-NO" dirty="0" smtClean="0"/>
              <a:t>Klikk for sette </a:t>
            </a:r>
            <a:br>
              <a:rPr lang="nb-NO" dirty="0" smtClean="0"/>
            </a:br>
            <a:r>
              <a:rPr lang="nb-NO" dirty="0" smtClean="0"/>
              <a:t>inn et sitat. Husk anførselstegn!</a:t>
            </a:r>
            <a:r>
              <a:rPr lang="nb-NO" sz="5400" dirty="0" smtClean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90B5A18-7E67-4E0D-A03E-A5AB28DFDAF7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565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Del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1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tom s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703CCAB-AA7D-4DE8-A26A-F448101481DC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5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03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Avslutningsside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3" y="3011400"/>
            <a:ext cx="3576734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25. november 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07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25. november 2019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123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30F9506-5D17-44F7-BCF0-7A6E9089B280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106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legge inn tittel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B5069B19-5070-46A2-B943-CAF74BEC668B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206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T  Bilde - heldekk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3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BB91E3-7E47-4E62-980E-70B07CF0B960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Klikk for skrive tittel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4471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2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14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15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578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5789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ADCF1082-7A61-4F2F-8DCD-05326A07BB1D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14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53239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891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7289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7598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FCAE3DCD-E746-4A12-930B-D85F6618AD6E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1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6D7B80-EB66-4373-9554-D05232439E48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 smtClean="0"/>
              <a:t>«</a:t>
            </a:r>
            <a:r>
              <a:rPr lang="nb-NO" dirty="0" smtClean="0"/>
              <a:t>Klikk for sette </a:t>
            </a:r>
            <a:br>
              <a:rPr lang="nb-NO" dirty="0" smtClean="0"/>
            </a:br>
            <a:r>
              <a:rPr lang="nb-NO" dirty="0" smtClean="0"/>
              <a:t>inn et sitat. Husk anførselstegn!</a:t>
            </a:r>
            <a:r>
              <a:rPr lang="nb-NO" sz="5400" dirty="0" smtClean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58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10A63025-67B5-41B6-B0C2-FBD648CC4B1F}" type="datetime1">
              <a:rPr lang="nb-NO" smtClean="0"/>
              <a:t>25.11.2019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85003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17" Type="http://schemas.openxmlformats.org/officeDocument/2006/relationships/image" Target="../media/image23.jp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2.jpg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8"/>
          </p:nvPr>
        </p:nvSpPr>
        <p:spPr>
          <a:xfrm>
            <a:off x="0" y="-141515"/>
            <a:ext cx="12211050" cy="6858000"/>
          </a:xfrm>
        </p:spPr>
      </p:sp>
      <p:sp>
        <p:nvSpPr>
          <p:cNvPr id="3" name="Plassholder for tekst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 smtClean="0"/>
              <a:t>Persontilpasset medisin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0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7561345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Persontilpasset medisin</a:t>
            </a:r>
          </a:p>
          <a:p>
            <a:pPr lvl="1"/>
            <a:r>
              <a:rPr lang="nb-NO" dirty="0" smtClean="0"/>
              <a:t>Frekvensdatabase over varianter</a:t>
            </a:r>
          </a:p>
          <a:p>
            <a:pPr lvl="1"/>
            <a:r>
              <a:rPr lang="nb-NO" dirty="0" smtClean="0"/>
              <a:t>Kompetansenettverk for persontilpasset medisin</a:t>
            </a:r>
          </a:p>
          <a:p>
            <a:pPr lvl="1"/>
            <a:r>
              <a:rPr lang="nb-NO" dirty="0"/>
              <a:t>Handlingsplan for forskning om persontilpasset medisin</a:t>
            </a:r>
          </a:p>
          <a:p>
            <a:pPr lvl="1"/>
            <a:r>
              <a:rPr lang="nb-NO" dirty="0" smtClean="0">
                <a:solidFill>
                  <a:schemeClr val="bg2"/>
                </a:solidFill>
              </a:rPr>
              <a:t>Tilrettelegge for persontilpasset medisin i Nye metoder </a:t>
            </a:r>
          </a:p>
          <a:p>
            <a:pPr lvl="1"/>
            <a:r>
              <a:rPr lang="nb-NO" dirty="0" smtClean="0">
                <a:solidFill>
                  <a:schemeClr val="bg2"/>
                </a:solidFill>
              </a:rPr>
              <a:t>Sikre infrastruktur for </a:t>
            </a:r>
            <a:r>
              <a:rPr lang="nb-NO" dirty="0" err="1" smtClean="0">
                <a:solidFill>
                  <a:schemeClr val="bg2"/>
                </a:solidFill>
              </a:rPr>
              <a:t>multigentester</a:t>
            </a:r>
            <a:endParaRPr lang="nb-NO" dirty="0" smtClean="0">
              <a:solidFill>
                <a:schemeClr val="bg2"/>
              </a:solidFill>
            </a:endParaRPr>
          </a:p>
          <a:p>
            <a:pPr lvl="1"/>
            <a:r>
              <a:rPr lang="nb-NO" dirty="0" smtClean="0">
                <a:solidFill>
                  <a:schemeClr val="bg2"/>
                </a:solidFill>
              </a:rPr>
              <a:t>Bedre integrasjon forskning og ordinært forløp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198949" y="332656"/>
          <a:ext cx="979322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86">
            <a:off x="8795244" y="1340768"/>
            <a:ext cx="219693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1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7561345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Persontilpasset medisin</a:t>
            </a:r>
          </a:p>
          <a:p>
            <a:pPr lvl="1"/>
            <a:r>
              <a:rPr lang="nb-NO" dirty="0" smtClean="0"/>
              <a:t>Frekvensdatabase over varianter</a:t>
            </a:r>
          </a:p>
          <a:p>
            <a:pPr lvl="1"/>
            <a:r>
              <a:rPr lang="nb-NO" dirty="0" smtClean="0"/>
              <a:t>Kompetansenettverk for persontilpasset medisin</a:t>
            </a:r>
          </a:p>
          <a:p>
            <a:pPr lvl="1"/>
            <a:r>
              <a:rPr lang="nb-NO" dirty="0"/>
              <a:t>Handlingsplan for forskning om persontilpasset medisin</a:t>
            </a:r>
          </a:p>
          <a:p>
            <a:pPr lvl="1"/>
            <a:r>
              <a:rPr lang="nb-NO" dirty="0" smtClean="0"/>
              <a:t>Tilrettelegge for persontilpasset medisin i Nye metoder </a:t>
            </a:r>
          </a:p>
          <a:p>
            <a:pPr lvl="1"/>
            <a:r>
              <a:rPr lang="nb-NO" dirty="0" smtClean="0"/>
              <a:t>Sikre infrastruktur for </a:t>
            </a:r>
            <a:r>
              <a:rPr lang="nb-NO" dirty="0" err="1" smtClean="0"/>
              <a:t>multigentester</a:t>
            </a:r>
            <a:endParaRPr lang="nb-NO" dirty="0" smtClean="0"/>
          </a:p>
          <a:p>
            <a:pPr lvl="1"/>
            <a:r>
              <a:rPr lang="nb-NO" dirty="0" smtClean="0"/>
              <a:t>Bedre integrasjon forskning og ordinært forløp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198949" y="332656"/>
          <a:ext cx="979322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86">
            <a:off x="8795244" y="1340768"/>
            <a:ext cx="219693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82">
            <a:off x="8904312" y="2690293"/>
            <a:ext cx="2559556" cy="363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1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12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838201" y="1331494"/>
          <a:ext cx="10717798" cy="479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736">
                  <a:extLst>
                    <a:ext uri="{9D8B030D-6E8A-4147-A177-3AD203B41FA5}">
                      <a16:colId xmlns:a16="http://schemas.microsoft.com/office/drawing/2014/main" val="2921674492"/>
                    </a:ext>
                  </a:extLst>
                </a:gridCol>
                <a:gridCol w="3039979">
                  <a:extLst>
                    <a:ext uri="{9D8B030D-6E8A-4147-A177-3AD203B41FA5}">
                      <a16:colId xmlns:a16="http://schemas.microsoft.com/office/drawing/2014/main" val="831670875"/>
                    </a:ext>
                  </a:extLst>
                </a:gridCol>
                <a:gridCol w="5492083">
                  <a:extLst>
                    <a:ext uri="{9D8B030D-6E8A-4147-A177-3AD203B41FA5}">
                      <a16:colId xmlns:a16="http://schemas.microsoft.com/office/drawing/2014/main" val="2014225830"/>
                    </a:ext>
                  </a:extLst>
                </a:gridCol>
              </a:tblGrid>
              <a:tr h="32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</a:rPr>
                        <a:t>Rolle</a:t>
                      </a:r>
                      <a:endParaRPr lang="nb-NO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</a:rPr>
                        <a:t>Konkrete </a:t>
                      </a:r>
                      <a:r>
                        <a:rPr lang="nb-NO" sz="1800" b="1" dirty="0" smtClean="0">
                          <a:effectLst/>
                        </a:rPr>
                        <a:t>oppgaver</a:t>
                      </a:r>
                      <a:endParaRPr lang="nb-NO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446916"/>
                  </a:ext>
                </a:extLst>
              </a:tr>
              <a:tr h="947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Helsedirektoratet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Normering + følge-med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Koordinere oppfølging av </a:t>
                      </a:r>
                      <a:r>
                        <a:rPr lang="nb-NO" sz="1800" dirty="0" smtClean="0">
                          <a:effectLst/>
                        </a:rPr>
                        <a:t>strategien, understøtte RHF med</a:t>
                      </a:r>
                      <a:r>
                        <a:rPr lang="nb-NO" sz="1800" baseline="0" dirty="0" smtClean="0">
                          <a:effectLst/>
                        </a:rPr>
                        <a:t> lovfortolkning,</a:t>
                      </a:r>
                      <a:r>
                        <a:rPr lang="nb-NO" sz="1800" dirty="0" smtClean="0">
                          <a:effectLst/>
                        </a:rPr>
                        <a:t> juridisk</a:t>
                      </a:r>
                      <a:r>
                        <a:rPr lang="nb-NO" sz="1800" baseline="0" dirty="0" smtClean="0">
                          <a:effectLst/>
                        </a:rPr>
                        <a:t> utredning av </a:t>
                      </a:r>
                      <a:r>
                        <a:rPr lang="nb-NO" sz="1800" baseline="0" dirty="0" err="1" smtClean="0">
                          <a:effectLst/>
                        </a:rPr>
                        <a:t>genomregister</a:t>
                      </a:r>
                      <a:r>
                        <a:rPr lang="nb-NO" sz="1800" dirty="0" smtClean="0">
                          <a:effectLst/>
                        </a:rPr>
                        <a:t>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361086"/>
                  </a:ext>
                </a:extLst>
              </a:tr>
              <a:tr h="9472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</a:rPr>
                        <a:t>RHFene</a:t>
                      </a:r>
                      <a:r>
                        <a:rPr lang="nb-NO" sz="1800" dirty="0">
                          <a:effectLst/>
                        </a:rPr>
                        <a:t>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Sørge-for-ansvaret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Etablere kompetansenettverk og </a:t>
                      </a:r>
                      <a:r>
                        <a:rPr lang="nb-NO" sz="1800" dirty="0" smtClean="0">
                          <a:effectLst/>
                        </a:rPr>
                        <a:t>variantdatabase,</a:t>
                      </a:r>
                      <a:r>
                        <a:rPr lang="nb-NO" sz="1800" baseline="0" dirty="0" smtClean="0">
                          <a:effectLst/>
                        </a:rPr>
                        <a:t> innføre </a:t>
                      </a:r>
                      <a:r>
                        <a:rPr lang="nb-NO" sz="1800" baseline="0" dirty="0" err="1" smtClean="0">
                          <a:effectLst/>
                        </a:rPr>
                        <a:t>genpaneltester</a:t>
                      </a:r>
                      <a:r>
                        <a:rPr lang="nb-NO" sz="1800" baseline="0" dirty="0" smtClean="0">
                          <a:effectLst/>
                        </a:rPr>
                        <a:t>, ivareta PM i Nye metoder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301088"/>
                  </a:ext>
                </a:extLst>
              </a:tr>
              <a:tr h="11658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Norges forskningsråd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Forskningsfinansiering og koordinering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Utarbeide handlingsplan </a:t>
                      </a:r>
                      <a:r>
                        <a:rPr lang="nb-NO" sz="1800" dirty="0" smtClean="0">
                          <a:effectLst/>
                        </a:rPr>
                        <a:t>for forskning</a:t>
                      </a:r>
                      <a:r>
                        <a:rPr lang="nb-NO" sz="1800" baseline="0" dirty="0" smtClean="0">
                          <a:effectLst/>
                        </a:rPr>
                        <a:t> og innovasjon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2063217"/>
                  </a:ext>
                </a:extLst>
              </a:tr>
              <a:tr h="14123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HOD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Politikkutvikling, regelverksutvikling, budsjett </a:t>
                      </a:r>
                      <a:endParaRPr lang="nb-NO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Styring av de andre aktørene. Sikre at PM ivaretas i relevante </a:t>
                      </a:r>
                      <a:r>
                        <a:rPr lang="nb-NO" sz="1800" dirty="0" smtClean="0">
                          <a:effectLst/>
                        </a:rPr>
                        <a:t>meldingsarbeid, </a:t>
                      </a:r>
                      <a:r>
                        <a:rPr lang="nb-NO" sz="1800" dirty="0">
                          <a:effectLst/>
                        </a:rPr>
                        <a:t>systemutvikling og lovarbeid. 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175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8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pesielt relevant regelverk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Pasientjournalloven</a:t>
            </a:r>
          </a:p>
          <a:p>
            <a:r>
              <a:rPr lang="nb-NO" dirty="0" smtClean="0"/>
              <a:t>Helsepersonelloven</a:t>
            </a:r>
          </a:p>
          <a:p>
            <a:r>
              <a:rPr lang="nb-NO" dirty="0" smtClean="0"/>
              <a:t>Bioteknologiloven</a:t>
            </a:r>
          </a:p>
          <a:p>
            <a:r>
              <a:rPr lang="nb-NO" dirty="0" smtClean="0"/>
              <a:t>Helseforskningsloven</a:t>
            </a:r>
          </a:p>
          <a:p>
            <a:r>
              <a:rPr lang="nb-NO" dirty="0" smtClean="0"/>
              <a:t>EUs personvernforordning (GDPR)</a:t>
            </a:r>
          </a:p>
          <a:p>
            <a:pPr lvl="1"/>
            <a:r>
              <a:rPr lang="nb-NO" dirty="0" smtClean="0"/>
              <a:t>Hva er personopplysninger, helseopplysninger, pseudonyme opplysninger, genetiske opplysninger og anonyme opplysninger</a:t>
            </a:r>
          </a:p>
          <a:p>
            <a:pPr lvl="1"/>
            <a:r>
              <a:rPr lang="nb-NO" dirty="0" smtClean="0"/>
              <a:t>Krav til behandlingsgrunnlag – hjemmel i lov, samtykke mv.</a:t>
            </a:r>
          </a:p>
          <a:p>
            <a:pPr lvl="1"/>
            <a:r>
              <a:rPr lang="nb-NO" dirty="0" smtClean="0"/>
              <a:t>Nasjonalt spillerom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8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så vanskelig?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Persontilpasset medisin forutsetter bruk av helseopplysninger og gjerne genetiske opplysninger</a:t>
            </a:r>
          </a:p>
          <a:p>
            <a:pPr lvl="1"/>
            <a:r>
              <a:rPr lang="nb-NO" dirty="0" smtClean="0"/>
              <a:t>Helseopplysninger, herunder genetiske opplysninger er underlagt taushetsplikt</a:t>
            </a:r>
            <a:endParaRPr lang="nb-NO" dirty="0"/>
          </a:p>
          <a:p>
            <a:r>
              <a:rPr lang="nb-NO" dirty="0"/>
              <a:t>O</a:t>
            </a:r>
            <a:r>
              <a:rPr lang="nb-NO" dirty="0" smtClean="0"/>
              <a:t>fte nødvendig å bruke </a:t>
            </a:r>
            <a:r>
              <a:rPr lang="nb-NO" dirty="0"/>
              <a:t>opplysninger om andre i behandlingen av </a:t>
            </a:r>
            <a:r>
              <a:rPr lang="nb-NO" dirty="0" smtClean="0"/>
              <a:t>meg</a:t>
            </a:r>
          </a:p>
          <a:p>
            <a:r>
              <a:rPr lang="nb-NO" dirty="0" smtClean="0"/>
              <a:t>Behandlingen kan veksle </a:t>
            </a:r>
            <a:r>
              <a:rPr lang="nb-NO" dirty="0"/>
              <a:t>mellom dokumentert og </a:t>
            </a:r>
            <a:r>
              <a:rPr lang="nb-NO" dirty="0" smtClean="0"/>
              <a:t>utprøvende / helsehjelp </a:t>
            </a:r>
            <a:r>
              <a:rPr lang="nb-NO" dirty="0"/>
              <a:t>og </a:t>
            </a:r>
            <a:r>
              <a:rPr lang="nb-NO" dirty="0" smtClean="0"/>
              <a:t>forskning</a:t>
            </a:r>
            <a:endParaRPr lang="nb-NO" dirty="0"/>
          </a:p>
          <a:p>
            <a:pPr lvl="1"/>
            <a:r>
              <a:rPr lang="nb-NO" dirty="0" smtClean="0"/>
              <a:t>Hvor går grensen mot kvalitetssikring?</a:t>
            </a:r>
            <a:endParaRPr lang="nb-NO" dirty="0"/>
          </a:p>
          <a:p>
            <a:r>
              <a:rPr lang="nb-NO" dirty="0" smtClean="0"/>
              <a:t>Pasientens integritet (personvern)</a:t>
            </a:r>
          </a:p>
          <a:p>
            <a:pPr lvl="1"/>
            <a:r>
              <a:rPr lang="nb-NO" dirty="0" smtClean="0"/>
              <a:t>Samtykke eller lovbestemt plikt </a:t>
            </a:r>
            <a:endParaRPr lang="nb-NO" dirty="0"/>
          </a:p>
          <a:p>
            <a:r>
              <a:rPr lang="nb-NO" dirty="0" smtClean="0"/>
              <a:t>Kan </a:t>
            </a:r>
            <a:r>
              <a:rPr lang="nb-NO" dirty="0"/>
              <a:t>vi bruke </a:t>
            </a:r>
            <a:r>
              <a:rPr lang="nb-NO" dirty="0" smtClean="0"/>
              <a:t>informasjon fra eksisterende pasientjournaler</a:t>
            </a:r>
            <a:r>
              <a:rPr lang="nb-NO" dirty="0"/>
              <a:t>?</a:t>
            </a:r>
          </a:p>
          <a:p>
            <a:r>
              <a:rPr lang="nb-NO" dirty="0" smtClean="0"/>
              <a:t>Informasjonssikkerhet </a:t>
            </a:r>
            <a:r>
              <a:rPr lang="nb-NO" dirty="0"/>
              <a:t>– avgjørende for forsvarlig helsehjelp i en digital hverdag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6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Etablerer Helseanalyseplattformen – høring gjennomført</a:t>
            </a:r>
          </a:p>
          <a:p>
            <a:r>
              <a:rPr lang="nb-NO" dirty="0" smtClean="0"/>
              <a:t>Vurderer behov for regelendringer knyttet til læringsarbeid og kvalitetssikring i helsetjenesten</a:t>
            </a:r>
          </a:p>
          <a:p>
            <a:r>
              <a:rPr lang="nb-NO" dirty="0" smtClean="0"/>
              <a:t>Utredningsoppdrag til Helsedirektoratet:</a:t>
            </a: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"Helsedirektoratet </a:t>
            </a:r>
            <a:r>
              <a:rPr lang="nb-NO" dirty="0"/>
              <a:t>skal gjennomføre en utredning av juridisk, tekniske og etiske sider ved behandling av genetiske helseopplysninger til helsehjelp, forskning og kvalitetssikring. Dette omfatter; deling av tolkede genetiske varianter på tvers av helseforetakene når de yter helsehjelp, og nasjonal løsning for lagring og behandling av rådata/helseopplysninger fra kliniske </a:t>
            </a:r>
            <a:r>
              <a:rPr lang="nb-NO" dirty="0" err="1"/>
              <a:t>genomundersøkelser</a:t>
            </a:r>
            <a:r>
              <a:rPr lang="nb-NO" dirty="0"/>
              <a:t> for helsehjelp og forskning. Arbeidet skal gjøres i samarbeid med Direktoratet for e-helse</a:t>
            </a:r>
            <a:r>
              <a:rPr lang="nb-NO" dirty="0" smtClean="0"/>
              <a:t>."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0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/>
          <a:stretch/>
        </p:blipFill>
        <p:spPr>
          <a:xfrm>
            <a:off x="10380" y="-656828"/>
            <a:ext cx="12192000" cy="902521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9200" y="2481943"/>
            <a:ext cx="10254343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cs typeface="Calibri Light" panose="020F0302020204030204" pitchFamily="34" charset="0"/>
              </a:rPr>
              <a:t>Gi flere kreftpasienter og andre med alvorlig sykdom tilgang til utprøvende behandling </a:t>
            </a:r>
          </a:p>
          <a:p>
            <a:endParaRPr lang="nb-NO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nb-NO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Tilby </a:t>
            </a:r>
            <a:r>
              <a:rPr lang="nb-NO" dirty="0">
                <a:solidFill>
                  <a:schemeClr val="bg1"/>
                </a:solidFill>
                <a:cs typeface="Calibri Light" panose="020F0302020204030204" pitchFamily="34" charset="0"/>
              </a:rPr>
              <a:t>pasientene mer presis og målrettet diagnostikk og behandling, gjennom å legge til rette for utvikling av persontilpasset medisin</a:t>
            </a:r>
          </a:p>
          <a:p>
            <a:endParaRPr lang="nb-NO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nb-NO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Legge </a:t>
            </a:r>
            <a:r>
              <a:rPr lang="nb-NO" dirty="0">
                <a:solidFill>
                  <a:schemeClr val="bg1"/>
                </a:solidFill>
                <a:cs typeface="Calibri Light" panose="020F0302020204030204" pitchFamily="34" charset="0"/>
              </a:rPr>
              <a:t>til rette for at resultater fra både klinisk forskning og medisinsk grunnforskning kan overføres til diagnostikk og pasientbehandling</a:t>
            </a:r>
          </a:p>
          <a:p>
            <a:endParaRPr lang="nb-NO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nb-NO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Legge </a:t>
            </a:r>
            <a:r>
              <a:rPr lang="nb-NO" dirty="0">
                <a:solidFill>
                  <a:schemeClr val="bg1"/>
                </a:solidFill>
                <a:cs typeface="Calibri Light" panose="020F0302020204030204" pitchFamily="34" charset="0"/>
              </a:rPr>
              <a:t>frem en handlingsplan for kliniske studier i </a:t>
            </a:r>
            <a:r>
              <a:rPr lang="nb-NO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Norge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7369359" y="6407992"/>
            <a:ext cx="4060641" cy="450008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Figur: Bioteknologirådet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4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16" y="928688"/>
            <a:ext cx="2263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68" y="928688"/>
            <a:ext cx="2235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10"/>
          <p:cNvSpPr txBox="1">
            <a:spLocks/>
          </p:cNvSpPr>
          <p:nvPr/>
        </p:nvSpPr>
        <p:spPr>
          <a:xfrm>
            <a:off x="7284379" y="6325800"/>
            <a:ext cx="4145622" cy="450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 smtClean="0"/>
              <a:t>Figur: Helsedirektoratet – Nasjonal strategi for persontilpasset medisin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561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5" name="Picture 2" descr="https://jamanetwork.com/data/Journals/ONCOLOGY/936096/cpg160016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88" y="296652"/>
            <a:ext cx="7599747" cy="50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tekst 10"/>
          <p:cNvSpPr txBox="1">
            <a:spLocks/>
          </p:cNvSpPr>
          <p:nvPr/>
        </p:nvSpPr>
        <p:spPr>
          <a:xfrm>
            <a:off x="7284379" y="6325800"/>
            <a:ext cx="4145622" cy="450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dirty="0" smtClean="0"/>
              <a:t>Figur: </a:t>
            </a:r>
            <a:r>
              <a:rPr lang="en-US" sz="1000" dirty="0" smtClean="0"/>
              <a:t>West</a:t>
            </a:r>
            <a:r>
              <a:rPr lang="en-US" sz="1000" dirty="0"/>
              <a:t>, H. (2017): Novel Precision Medicine Trial Designs - Umbrellas and Baskets, JAMA </a:t>
            </a:r>
            <a:r>
              <a:rPr lang="en-US" sz="1000" dirty="0" smtClean="0"/>
              <a:t>Oncology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726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88264" y="1037492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sz="1400" dirty="0"/>
          </a:p>
          <a:p>
            <a:pPr marL="400050" lvl="1" indent="0">
              <a:buNone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7" name="Plassholder for tabell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091170"/>
              </p:ext>
            </p:extLst>
          </p:nvPr>
        </p:nvGraphicFramePr>
        <p:xfrm>
          <a:off x="1847528" y="1121757"/>
          <a:ext cx="8272486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9"/>
          <a:srcRect l="30758" t="10000" r="31738" b="4990"/>
          <a:stretch/>
        </p:blipFill>
        <p:spPr>
          <a:xfrm>
            <a:off x="5618512" y="3883046"/>
            <a:ext cx="905393" cy="1282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6" y="3843512"/>
            <a:ext cx="887522" cy="125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31" y="4633461"/>
            <a:ext cx="886361" cy="1257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250" y="4470552"/>
            <a:ext cx="761337" cy="105948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13"/>
          <a:srcRect l="31245" t="7550" r="30001" b="5624"/>
          <a:stretch/>
        </p:blipFill>
        <p:spPr>
          <a:xfrm>
            <a:off x="4440080" y="3921433"/>
            <a:ext cx="908321" cy="1271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lassholder for innhold 3"/>
          <p:cNvPicPr>
            <a:picLocks noChangeAspect="1"/>
          </p:cNvPicPr>
          <p:nvPr/>
        </p:nvPicPr>
        <p:blipFill rotWithShape="1">
          <a:blip r:embed="rId14"/>
          <a:srcRect l="33238" t="13535" r="34890" b="6915"/>
          <a:stretch/>
        </p:blipFill>
        <p:spPr bwMode="auto">
          <a:xfrm>
            <a:off x="6819709" y="3878515"/>
            <a:ext cx="901048" cy="12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80" y="5143003"/>
            <a:ext cx="912997" cy="9075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05" y="3919613"/>
            <a:ext cx="929031" cy="133780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67" y="4919989"/>
            <a:ext cx="800163" cy="1086695"/>
          </a:xfrm>
          <a:prstGeom prst="rect">
            <a:avLst/>
          </a:prstGeom>
        </p:spPr>
      </p:pic>
      <p:pic>
        <p:nvPicPr>
          <p:cNvPr id="27" name="Picture Placeholder 6" descr="Skjermbilde 2016-11-24 kl. 14.26.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r="4718"/>
          <a:stretch>
            <a:fillRect/>
          </a:stretch>
        </p:blipFill>
        <p:spPr>
          <a:xfrm>
            <a:off x="9141292" y="3412827"/>
            <a:ext cx="779631" cy="1152187"/>
          </a:xfrm>
          <a:prstGeom prst="rect">
            <a:avLst/>
          </a:prstGeom>
        </p:spPr>
      </p:pic>
      <p:sp>
        <p:nvSpPr>
          <p:cNvPr id="19" name="Pil ned 18"/>
          <p:cNvSpPr/>
          <p:nvPr/>
        </p:nvSpPr>
        <p:spPr>
          <a:xfrm>
            <a:off x="7032104" y="1075799"/>
            <a:ext cx="360040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726335" y="3878865"/>
          <a:ext cx="1222874" cy="173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Acrobat Document" r:id="rId19" imgW="5667162" imgH="8020050" progId="AcroExch.Document.11">
                  <p:embed/>
                </p:oleObj>
              </mc:Choice>
              <mc:Fallback>
                <p:oleObj name="Acrobat Document" r:id="rId19" imgW="5667162" imgH="8020050" progId="AcroExch.Document.1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26335" y="3878865"/>
                        <a:ext cx="1222874" cy="173054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1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7113777" cy="4525963"/>
          </a:xfrm>
        </p:spPr>
        <p:txBody>
          <a:bodyPr/>
          <a:lstStyle/>
          <a:p>
            <a:r>
              <a:rPr lang="nb-NO" dirty="0"/>
              <a:t>Helsetjenesten gir god informasjon og veiledning om persontilpasset medisin</a:t>
            </a:r>
            <a:r>
              <a:rPr lang="nb-NO" dirty="0" smtClean="0"/>
              <a:t>.</a:t>
            </a:r>
          </a:p>
          <a:p>
            <a:r>
              <a:rPr lang="nb-NO" dirty="0"/>
              <a:t>Helsetjenesten utvikler tilbudet om persontilpasset medisin og samarbeider nasjonalt om infrastrukturer og organisering. </a:t>
            </a:r>
            <a:endParaRPr lang="nb-NO" dirty="0" smtClean="0"/>
          </a:p>
          <a:p>
            <a:r>
              <a:rPr lang="nb-NO" dirty="0"/>
              <a:t>Helsetjenesten bidrar med forskning, utvikling og innovasjon i persontilpasset medisin både nasjonalt og internasjonalt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86">
            <a:off x="8623620" y="796847"/>
            <a:ext cx="3179471" cy="448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3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Prinsipper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7149403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Pasienter </a:t>
            </a:r>
            <a:r>
              <a:rPr lang="nb-NO" dirty="0"/>
              <a:t>i hele landet skal ha et likeverdig tilbud om persontilpasset medisin. </a:t>
            </a:r>
            <a:endParaRPr lang="nb-NO" dirty="0" smtClean="0"/>
          </a:p>
          <a:p>
            <a:r>
              <a:rPr lang="nb-NO" dirty="0" smtClean="0"/>
              <a:t>Innføring </a:t>
            </a:r>
            <a:r>
              <a:rPr lang="nb-NO" dirty="0"/>
              <a:t>av persontilpasset medisin skal ivareta den enkeltes integritet og råderett over informasjon om eget biologisk materiale. </a:t>
            </a:r>
            <a:r>
              <a:rPr lang="nb-NO" dirty="0" smtClean="0"/>
              <a:t> </a:t>
            </a:r>
          </a:p>
          <a:p>
            <a:r>
              <a:rPr lang="nb-NO" dirty="0" smtClean="0"/>
              <a:t>Nye </a:t>
            </a:r>
            <a:r>
              <a:rPr lang="nb-NO" dirty="0"/>
              <a:t>metoder innenfor persontilpasset medisin skal innføres på en måte som er samfunnsøkonomisk </a:t>
            </a:r>
            <a:r>
              <a:rPr lang="nb-NO" dirty="0" smtClean="0"/>
              <a:t>bærekraftig og </a:t>
            </a:r>
            <a:r>
              <a:rPr lang="nb-NO" dirty="0"/>
              <a:t>i tråd med gjeldende kriterier for prioritering.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86">
            <a:off x="8623620" y="796847"/>
            <a:ext cx="3179471" cy="448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138058"/>
            <a:ext cx="7149403" cy="5176342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nb-NO" dirty="0" smtClean="0"/>
              <a:t>Kompetanse </a:t>
            </a:r>
            <a:r>
              <a:rPr lang="nb-NO" dirty="0"/>
              <a:t>og informasjon </a:t>
            </a:r>
            <a:endParaRPr lang="nb-NO" dirty="0" smtClean="0"/>
          </a:p>
          <a:p>
            <a:pPr marL="457200" indent="-457200">
              <a:buAutoNum type="alphaUcParenR"/>
            </a:pPr>
            <a:r>
              <a:rPr lang="nb-NO" dirty="0" smtClean="0"/>
              <a:t>Kvalitet </a:t>
            </a:r>
            <a:r>
              <a:rPr lang="nb-NO" dirty="0"/>
              <a:t>og fagutvikling </a:t>
            </a:r>
            <a:endParaRPr lang="nb-NO" dirty="0" smtClean="0"/>
          </a:p>
          <a:p>
            <a:pPr marL="457200" indent="-457200">
              <a:buAutoNum type="alphaUcParenR"/>
            </a:pPr>
            <a:r>
              <a:rPr lang="nb-NO" dirty="0" smtClean="0"/>
              <a:t>Helseregistre </a:t>
            </a:r>
          </a:p>
          <a:p>
            <a:pPr marL="457200" indent="-457200">
              <a:buAutoNum type="alphaUcParenR"/>
            </a:pPr>
            <a:r>
              <a:rPr lang="nb-NO" dirty="0" smtClean="0"/>
              <a:t>IKT </a:t>
            </a:r>
          </a:p>
          <a:p>
            <a:pPr marL="457200" indent="-457200">
              <a:buAutoNum type="alphaUcParenR"/>
            </a:pPr>
            <a:r>
              <a:rPr lang="nb-NO" dirty="0" smtClean="0"/>
              <a:t>Forskning </a:t>
            </a:r>
            <a:r>
              <a:rPr lang="nb-NO" dirty="0"/>
              <a:t>og </a:t>
            </a:r>
            <a:r>
              <a:rPr lang="nb-NO" dirty="0" smtClean="0"/>
              <a:t>innovasjon</a:t>
            </a:r>
          </a:p>
          <a:p>
            <a:pPr marL="457200" indent="-457200">
              <a:buAutoNum type="alphaUcParenR"/>
            </a:pPr>
            <a:endParaRPr lang="nb-NO" dirty="0" smtClean="0"/>
          </a:p>
          <a:p>
            <a:pPr marL="457200" indent="-457200">
              <a:buAutoNum type="alphaUcParenR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- Sjeldne </a:t>
            </a:r>
            <a:r>
              <a:rPr lang="nb-NO" dirty="0"/>
              <a:t>medfødte lidelser</a:t>
            </a:r>
          </a:p>
          <a:p>
            <a:pPr marL="0" indent="0">
              <a:buNone/>
            </a:pPr>
            <a:r>
              <a:rPr lang="nb-NO" dirty="0" smtClean="0"/>
              <a:t>- Kreft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- Mikrobiologi </a:t>
            </a:r>
            <a:r>
              <a:rPr lang="nb-NO" dirty="0"/>
              <a:t>og infeksjonsmedisin</a:t>
            </a:r>
          </a:p>
          <a:p>
            <a:endParaRPr lang="nb-NO" dirty="0"/>
          </a:p>
          <a:p>
            <a:pPr marL="457200" indent="-457200">
              <a:buAutoNum type="alphaUcParenR"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86">
            <a:off x="8623620" y="796847"/>
            <a:ext cx="3179471" cy="448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198949" y="3988867"/>
            <a:ext cx="9793225" cy="768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Tre prioriterte områder:</a:t>
            </a:r>
          </a:p>
        </p:txBody>
      </p:sp>
    </p:spTree>
    <p:extLst>
      <p:ext uri="{BB962C8B-B14F-4D97-AF65-F5344CB8AC3E}">
        <p14:creationId xmlns:p14="http://schemas.microsoft.com/office/powerpoint/2010/main" val="7414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D">
  <a:themeElements>
    <a:clrScheme name="HOD2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9FDF"/>
      </a:accent1>
      <a:accent2>
        <a:srgbClr val="F87728"/>
      </a:accent2>
      <a:accent3>
        <a:srgbClr val="766A63"/>
      </a:accent3>
      <a:accent4>
        <a:srgbClr val="B3BC00"/>
      </a:accent4>
      <a:accent5>
        <a:srgbClr val="702F8A"/>
      </a:accent5>
      <a:accent6>
        <a:srgbClr val="C2BCBC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" id="{15C580AF-1FBA-43E2-B074-86EE086354B5}" vid="{C4EB74D6-0042-45E0-8647-F8165127BA5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ssFremhevet xmlns="fcbe90a2-d0db-4e6a-b823-453d8ab93005">false</DssFremhevet>
    <a20ae09631c242aba34ef34320889782 xmlns="fcbe90a2-d0db-4e6a-b823-453d8ab93005">
      <Terms xmlns="http://schemas.microsoft.com/office/infopath/2007/PartnerControls"/>
    </a20ae09631c242aba34ef34320889782>
    <ofdc76af098e4c7f98490d5710fce5b2 xmlns="fcbe90a2-d0db-4e6a-b823-453d8ab930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Helserettsavdelingen (HRA)</TermName>
          <TermId xmlns="http://schemas.microsoft.com/office/infopath/2007/PartnerControls">8693334e-624f-487d-bcc8-3c2a555d5100</TermId>
        </TermInfo>
      </Terms>
    </ofdc76af098e4c7f98490d5710fce5b2>
    <AssignedTo xmlns="http://schemas.microsoft.com/sharepoint/v3">
      <UserInfo>
        <DisplayName/>
        <AccountId xsi:nil="true"/>
        <AccountType/>
      </UserInfo>
    </AssignedTo>
    <DssNotater xmlns="fcbe90a2-d0db-4e6a-b823-453d8ab93005" xsi:nil="true"/>
    <ja062c7924ed4f31b584a4220ff29390 xmlns="fcbe90a2-d0db-4e6a-b823-453d8ab93005">
      <Terms xmlns="http://schemas.microsoft.com/office/infopath/2007/PartnerControls"/>
    </ja062c7924ed4f31b584a4220ff29390>
    <DssArchivable xmlns="793ad56b-b905-482f-99c7-e0ad214f35d2">Ikke satt</DssArchivable>
    <DssWebsakRef xmlns="793ad56b-b905-482f-99c7-e0ad214f35d2" xsi:nil="true"/>
    <l917ce326c5a48e1a29f6235eea1cd41 xmlns="fcbe90a2-d0db-4e6a-b823-453d8ab93005">
      <Terms xmlns="http://schemas.microsoft.com/office/infopath/2007/PartnerControls"/>
    </l917ce326c5a48e1a29f6235eea1cd41>
    <ec4548291c174201804f8d6e346b5e78 xmlns="fcbe90a2-d0db-4e6a-b823-453d8ab930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Avdelingsintern informasjon</TermName>
          <TermId xmlns="http://schemas.microsoft.com/office/infopath/2007/PartnerControls">4d46e796-932a-483e-85b6-59b709b6d590</TermId>
        </TermInfo>
      </Terms>
    </ec4548291c174201804f8d6e346b5e78>
    <f2f49eccf7d24422907cdfb28d82571e xmlns="fcbe90a2-d0db-4e6a-b823-453d8ab930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Helse- og omsorgsdepartementet</TermName>
          <TermId xmlns="http://schemas.microsoft.com/office/infopath/2007/PartnerControls">d4ae01bb-9ab6-47dd-a8b4-d03ead63e278</TermId>
        </TermInfo>
      </Terms>
    </f2f49eccf7d24422907cdfb28d82571e>
    <TaxCatchAll xmlns="fcbe90a2-d0db-4e6a-b823-453d8ab93005">
      <Value>5</Value>
      <Value>2</Value>
      <Value>1</Value>
    </TaxCatchAll>
    <SharedWithUsers xmlns="fcbe90a2-d0db-4e6a-b823-453d8ab93005">
      <UserInfo>
        <DisplayName>Nils Olav Refsdal</DisplayName>
        <AccountId>33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E5C8FD5243662548951D077563FCB96A" ma:contentTypeVersion="3" ma:contentTypeDescription="Opprett et nytt dokument." ma:contentTypeScope="" ma:versionID="bd5d31fbbcb66e88c8afb2eba3d3ba87">
  <xsd:schema xmlns:xsd="http://www.w3.org/2001/XMLSchema" xmlns:xs="http://www.w3.org/2001/XMLSchema" xmlns:p="http://schemas.microsoft.com/office/2006/metadata/properties" xmlns:ns1="http://schemas.microsoft.com/sharepoint/v3" xmlns:ns2="fcbe90a2-d0db-4e6a-b823-453d8ab93005" xmlns:ns3="793ad56b-b905-482f-99c7-e0ad214f35d2" targetNamespace="http://schemas.microsoft.com/office/2006/metadata/properties" ma:root="true" ma:fieldsID="17c12599ffa48d14a2701646871c68a9" ns1:_="" ns2:_="" ns3:_="">
    <xsd:import namespace="http://schemas.microsoft.com/sharepoint/v3"/>
    <xsd:import namespace="fcbe90a2-d0db-4e6a-b823-453d8ab93005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3:DssArchivable" minOccurs="0"/>
                <xsd:element ref="ns3:DssWebsakRef" minOccurs="0"/>
                <xsd:element ref="ns2:DssFremhevet" minOccurs="0"/>
                <xsd:element ref="ns2:DssNotater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a20ae09631c242aba34ef34320889782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e90a2-d0db-4e6a-b823-453d8ab93005" elementFormDefault="qualified">
    <xsd:import namespace="http://schemas.microsoft.com/office/2006/documentManagement/types"/>
    <xsd:import namespace="http://schemas.microsoft.com/office/infopath/2007/PartnerControls"/>
    <xsd:element name="DssFremhevet" ma:index="11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Notater" ma:index="12" nillable="true" ma:displayName="Notater" ma:hidden="true" ma:internalName="DssNotater" ma:readOnly="false">
      <xsd:simpleType>
        <xsd:restriction base="dms:Note"/>
      </xsd:simpleType>
    </xsd:element>
    <xsd:element name="ofdc76af098e4c7f98490d5710fce5b2" ma:index="14" nillable="true" ma:taxonomy="true" ma:internalName="ofdc76af098e4c7f98490d5710fce5b2" ma:taxonomyFieldName="DssAvdeling" ma:displayName="Avdeling" ma:fieldId="{8fdc76af-098e-4c7f-9849-0d5710fce5b2}" ma:sspId="dd1c9695-082f-4d62-9abb-ef5a22d84609" ma:termSetId="13c90cc6-0f43-4adb-b19c-c400e157a76b" ma:anchorId="d4ae01bb-9ab6-47dd-a8b4-d03ead63e278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fieldId="{3a062c79-24ed-4f31-b584-a4220ff29390}" ma:taxonomyMulti="true" ma:sspId="dd1c9695-082f-4d62-9abb-ef5a22d84609" ma:termSetId="76727dcf-a431-492e-96ad-c8e0e60c175f" ma:anchorId="7105218d-0892-4891-943d-c03bbd49b735" ma:open="false" ma:isKeyword="false">
      <xsd:complexType>
        <xsd:sequence>
          <xsd:element ref="pc:Terms" minOccurs="0" maxOccurs="1"/>
        </xsd:sequence>
      </xsd:complexType>
    </xsd:element>
    <xsd:element name="a20ae09631c242aba34ef34320889782" ma:index="21" nillable="true" ma:taxonomy="true" ma:internalName="a20ae09631c242aba34ef34320889782" ma:taxonomyFieldName="DssDokumenttype" ma:displayName="Dokumenttype" ma:fieldId="{a20ae096-31c2-42ab-a34e-f34320889782}" ma:sspId="dd1c9695-082f-4d62-9abb-ef5a22d84609" ma:termSetId="8ee193e9-4a1e-42fd-be05-61863361e6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2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Global taksonomikolonne" ma:hidden="true" ma:list="{a4d0c7a4-cc5b-4e51-8c07-0d68481aec45}" ma:internalName="TaxCatchAll" ma:showField="CatchAllData" ma:web="fcbe90a2-d0db-4e6a-b823-453d8ab93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Global taksonomikolonne1" ma:hidden="true" ma:list="{a4d0c7a4-cc5b-4e51-8c07-0d68481aec45}" ma:internalName="TaxCatchAllLabel" ma:readOnly="true" ma:showField="CatchAllDataLabel" ma:web="fcbe90a2-d0db-4e6a-b823-453d8ab93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6" nillable="true" ma:taxonomy="true" ma:internalName="f2f49eccf7d24422907cdfb28d82571e" ma:taxonomyFieldName="DssDepartement" ma:displayName="Departement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7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9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10" nillable="true" ma:displayName="Arkivreferanse" ma:description="Referanse i arkivsystem" ma:internalName="DssWebsakRef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70940-21D1-4AC8-9D17-331C337533EA}">
  <ds:schemaRefs>
    <ds:schemaRef ds:uri="fcbe90a2-d0db-4e6a-b823-453d8ab93005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93ad56b-b905-482f-99c7-e0ad214f35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2AD009-FE86-4350-8D47-9B2DEAAF8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be90a2-d0db-4e6a-b823-453d8ab93005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C63950-31B3-42C6-8E92-F4D64D419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2232</TotalTime>
  <Words>806</Words>
  <Application>Microsoft Office PowerPoint</Application>
  <PresentationFormat>Widescreen</PresentationFormat>
  <Paragraphs>154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Semibold</vt:lpstr>
      <vt:lpstr>Times New Roman</vt:lpstr>
      <vt:lpstr>HOD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Mål</vt:lpstr>
      <vt:lpstr>Prinsipper</vt:lpstr>
      <vt:lpstr>Tiltak: </vt:lpstr>
      <vt:lpstr>PowerPoint Presentation</vt:lpstr>
      <vt:lpstr>PowerPoint Presentation</vt:lpstr>
      <vt:lpstr>Roller</vt:lpstr>
      <vt:lpstr>Spesielt relevant regelverk</vt:lpstr>
      <vt:lpstr>Hvorfor så vanskelig?</vt:lpstr>
      <vt:lpstr>Hva gjør vi?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</dc:title>
  <dc:creator>Refsdal Nils Olav</dc:creator>
  <cp:lastModifiedBy>dnva-localuser</cp:lastModifiedBy>
  <cp:revision>68</cp:revision>
  <cp:lastPrinted>2019-11-15T13:45:06Z</cp:lastPrinted>
  <dcterms:created xsi:type="dcterms:W3CDTF">2019-08-20T08:52:16Z</dcterms:created>
  <dcterms:modified xsi:type="dcterms:W3CDTF">2019-11-25T12:05:08Z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e35110-db39-4607-b3bd-0674954c4e53_Enabled">
    <vt:lpwstr>True</vt:lpwstr>
  </property>
  <property fmtid="{D5CDD505-2E9C-101B-9397-08002B2CF9AE}" pid="3" name="MSIP_Label_8be35110-db39-4607-b3bd-0674954c4e53_SiteId">
    <vt:lpwstr>f696e186-1c3b-44cd-bf76-5ace0e7007bd</vt:lpwstr>
  </property>
  <property fmtid="{D5CDD505-2E9C-101B-9397-08002B2CF9AE}" pid="4" name="MSIP_Label_8be35110-db39-4607-b3bd-0674954c4e53_Owner">
    <vt:lpwstr>Nils-Olav.Refsdal@hod.dep.no</vt:lpwstr>
  </property>
  <property fmtid="{D5CDD505-2E9C-101B-9397-08002B2CF9AE}" pid="5" name="MSIP_Label_8be35110-db39-4607-b3bd-0674954c4e53_SetDate">
    <vt:lpwstr>2019-08-20T08:52:50.3560967Z</vt:lpwstr>
  </property>
  <property fmtid="{D5CDD505-2E9C-101B-9397-08002B2CF9AE}" pid="6" name="MSIP_Label_8be35110-db39-4607-b3bd-0674954c4e53_Name">
    <vt:lpwstr>Intern (HOD)</vt:lpwstr>
  </property>
  <property fmtid="{D5CDD505-2E9C-101B-9397-08002B2CF9AE}" pid="7" name="MSIP_Label_8be35110-db39-4607-b3bd-0674954c4e53_Application">
    <vt:lpwstr>Microsoft Azure Information Protection</vt:lpwstr>
  </property>
  <property fmtid="{D5CDD505-2E9C-101B-9397-08002B2CF9AE}" pid="8" name="MSIP_Label_8be35110-db39-4607-b3bd-0674954c4e53_ActionId">
    <vt:lpwstr>6c8b9cd5-7c09-42c8-b8cc-2d026122420a</vt:lpwstr>
  </property>
  <property fmtid="{D5CDD505-2E9C-101B-9397-08002B2CF9AE}" pid="9" name="MSIP_Label_8be35110-db39-4607-b3bd-0674954c4e53_Extended_MSFT_Method">
    <vt:lpwstr>Automatic</vt:lpwstr>
  </property>
  <property fmtid="{D5CDD505-2E9C-101B-9397-08002B2CF9AE}" pid="10" name="Sensitivity">
    <vt:lpwstr>Intern (HOD)</vt:lpwstr>
  </property>
  <property fmtid="{D5CDD505-2E9C-101B-9397-08002B2CF9AE}" pid="11" name="ContentTypeId">
    <vt:lpwstr>0x0101002C1B27F07ED111E5A8370800200C9A66010100E5C8FD5243662548951D077563FCB96A</vt:lpwstr>
  </property>
  <property fmtid="{D5CDD505-2E9C-101B-9397-08002B2CF9AE}" pid="12" name="DssEmneord">
    <vt:lpwstr/>
  </property>
  <property fmtid="{D5CDD505-2E9C-101B-9397-08002B2CF9AE}" pid="13" name="DssFunksjon">
    <vt:lpwstr>5;#Avdelingsintern informasjon|4d46e796-932a-483e-85b6-59b709b6d590</vt:lpwstr>
  </property>
  <property fmtid="{D5CDD505-2E9C-101B-9397-08002B2CF9AE}" pid="14" name="DssAvdeling">
    <vt:lpwstr>2;#Helserettsavdelingen (HRA)|8693334e-624f-487d-bcc8-3c2a555d5100</vt:lpwstr>
  </property>
  <property fmtid="{D5CDD505-2E9C-101B-9397-08002B2CF9AE}" pid="15" name="DssDepartement">
    <vt:lpwstr>1;#Helse- og omsorgsdepartementet|d4ae01bb-9ab6-47dd-a8b4-d03ead63e278</vt:lpwstr>
  </property>
  <property fmtid="{D5CDD505-2E9C-101B-9397-08002B2CF9AE}" pid="16" name="DssDokumenttype">
    <vt:lpwstr/>
  </property>
  <property fmtid="{D5CDD505-2E9C-101B-9397-08002B2CF9AE}" pid="17" name="DssRomtype">
    <vt:lpwstr/>
  </property>
</Properties>
</file>